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675" r:id="rId5"/>
    <p:sldMasterId id="2147484799" r:id="rId6"/>
  </p:sldMasterIdLst>
  <p:notesMasterIdLst>
    <p:notesMasterId r:id="rId8"/>
  </p:notesMasterIdLst>
  <p:handoutMasterIdLst>
    <p:handoutMasterId r:id="rId9"/>
  </p:handoutMasterIdLst>
  <p:sldIdLst>
    <p:sldId id="1939" r:id="rId7"/>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8616D459-25C9-41BE-A675-B213035DE140}">
          <p14:sldIdLst>
            <p14:sldId id="1939"/>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8" clrIdx="3">
    <p:extLst>
      <p:ext uri="{19B8F6BF-5375-455C-9EA6-DF929625EA0E}">
        <p15:presenceInfo xmlns:p15="http://schemas.microsoft.com/office/powerpoint/2012/main" userId="S-1-5-21-2127521184-1604012920-1887927527-65006" providerId="AD"/>
      </p:ext>
    </p:extLst>
  </p:cmAuthor>
  <p:cmAuthor id="4" name="Tracy Tran" initials="TT" lastIdx="9" clrIdx="4">
    <p:extLst>
      <p:ext uri="{19B8F6BF-5375-455C-9EA6-DF929625EA0E}">
        <p15:presenceInfo xmlns:p15="http://schemas.microsoft.com/office/powerpoint/2012/main" userId="S::tracyt@microsoft.com::7b485f56-8fe8-4efc-a1b3-85e720327a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294"/>
    <a:srgbClr val="008272"/>
    <a:srgbClr val="595959"/>
    <a:srgbClr val="505050"/>
    <a:srgbClr val="FFFFFF"/>
    <a:srgbClr val="30E5D0"/>
    <a:srgbClr val="000000"/>
    <a:srgbClr val="0078D4"/>
    <a:srgbClr val="50E6FF"/>
    <a:srgbClr val="A92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27" autoAdjust="0"/>
    <p:restoredTop sz="95937" autoAdjust="0"/>
  </p:normalViewPr>
  <p:slideViewPr>
    <p:cSldViewPr snapToGrid="0">
      <p:cViewPr varScale="1">
        <p:scale>
          <a:sx n="71" d="100"/>
          <a:sy n="71" d="100"/>
        </p:scale>
        <p:origin x="420" y="42"/>
      </p:cViewPr>
      <p:guideLst/>
    </p:cSldViewPr>
  </p:slideViewPr>
  <p:outlineViewPr>
    <p:cViewPr>
      <p:scale>
        <a:sx n="33" d="100"/>
        <a:sy n="33" d="100"/>
      </p:scale>
      <p:origin x="0" y="-6516"/>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113" d="100"/>
          <a:sy n="113" d="100"/>
        </p:scale>
        <p:origin x="531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Devine" userId="f35d29e8-a027-49c4-a626-aff0fc71844a" providerId="ADAL" clId="{BEC5FFF4-DF4F-48FA-BD53-9F28C468C53D}"/>
    <pc:docChg chg="custSel modSld">
      <pc:chgData name="Catherine Devine" userId="f35d29e8-a027-49c4-a626-aff0fc71844a" providerId="ADAL" clId="{BEC5FFF4-DF4F-48FA-BD53-9F28C468C53D}" dt="2019-09-05T16:34:36.992" v="1" actId="1076"/>
      <pc:docMkLst>
        <pc:docMk/>
      </pc:docMkLst>
      <pc:sldChg chg="delSp modSp">
        <pc:chgData name="Catherine Devine" userId="f35d29e8-a027-49c4-a626-aff0fc71844a" providerId="ADAL" clId="{BEC5FFF4-DF4F-48FA-BD53-9F28C468C53D}" dt="2019-09-05T16:34:36.992" v="1" actId="1076"/>
        <pc:sldMkLst>
          <pc:docMk/>
          <pc:sldMk cId="1191312736" sldId="1939"/>
        </pc:sldMkLst>
        <pc:spChg chg="del">
          <ac:chgData name="Catherine Devine" userId="f35d29e8-a027-49c4-a626-aff0fc71844a" providerId="ADAL" clId="{BEC5FFF4-DF4F-48FA-BD53-9F28C468C53D}" dt="2019-09-05T16:34:30.465" v="0" actId="478"/>
          <ac:spMkLst>
            <pc:docMk/>
            <pc:sldMk cId="1191312736" sldId="1939"/>
            <ac:spMk id="4" creationId="{2128610E-77A4-4F45-8E02-DCD4B9504ED5}"/>
          </ac:spMkLst>
        </pc:spChg>
        <pc:picChg chg="mod">
          <ac:chgData name="Catherine Devine" userId="f35d29e8-a027-49c4-a626-aff0fc71844a" providerId="ADAL" clId="{BEC5FFF4-DF4F-48FA-BD53-9F28C468C53D}" dt="2019-09-05T16:34:36.992" v="1" actId="1076"/>
          <ac:picMkLst>
            <pc:docMk/>
            <pc:sldMk cId="1191312736" sldId="1939"/>
            <ac:picMk id="8" creationId="{001EFC94-821B-BC4B-8C57-299B557BEC6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9/5/2019 9:34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9/5/2019 9:34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rgbClr val="30E5D0"/>
                </a:solidFill>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a:t>
            </a:r>
          </a:p>
        </p:txBody>
      </p:sp>
      <p:pic>
        <p:nvPicPr>
          <p:cNvPr id="6" name="Picture 5" descr="Two people looking at a computer&#10;&#10;Description automatically generated">
            <a:extLst>
              <a:ext uri="{FF2B5EF4-FFF2-40B4-BE49-F238E27FC236}">
                <a16:creationId xmlns:a16="http://schemas.microsoft.com/office/drawing/2014/main" id="{DBD95837-EE1F-4519-9550-F62CD6AC50F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334000" y="0"/>
            <a:ext cx="6858000" cy="6858000"/>
          </a:xfrm>
          <a:prstGeom prst="rect">
            <a:avLst/>
          </a:prstGeom>
        </p:spPr>
      </p:pic>
    </p:spTree>
    <p:extLst>
      <p:ext uri="{BB962C8B-B14F-4D97-AF65-F5344CB8AC3E}">
        <p14:creationId xmlns:p14="http://schemas.microsoft.com/office/powerpoint/2010/main" val="30174309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userDrawn="1">
          <p15:clr>
            <a:srgbClr val="5ACBF0"/>
          </p15:clr>
        </p15:guide>
        <p15:guide id="3" pos="3355" userDrawn="1">
          <p15:clr>
            <a:srgbClr val="FBAE40"/>
          </p15:clr>
        </p15:guide>
        <p15:guide id="5" orient="horz" pos="2160" userDrawn="1">
          <p15:clr>
            <a:srgbClr val="FBAE40"/>
          </p15:clr>
        </p15:guide>
        <p15:guide id="6" orient="horz" pos="2229" userDrawn="1">
          <p15:clr>
            <a:srgbClr val="5ACBF0"/>
          </p15:clr>
        </p15:guide>
        <p15:guide id="7" pos="2996" userDrawn="1">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userDrawn="1">
          <p15:clr>
            <a:srgbClr val="5ACBF0"/>
          </p15:clr>
        </p15:guide>
        <p15:guide id="29" orient="horz" pos="1271" userDrawn="1">
          <p15:clr>
            <a:srgbClr val="5ACBF0"/>
          </p15:clr>
        </p15:guide>
        <p15:guide id="30" orient="horz" pos="288" userDrawn="1">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dirty="0"/>
              <a:t>Title square photo layout </a:t>
            </a:r>
          </a:p>
        </p:txBody>
      </p:sp>
    </p:spTree>
    <p:extLst>
      <p:ext uri="{BB962C8B-B14F-4D97-AF65-F5344CB8AC3E}">
        <p14:creationId xmlns:p14="http://schemas.microsoft.com/office/powerpoint/2010/main" val="1308856586"/>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endParaRPr lang="en-US" dirty="0"/>
          </a:p>
        </p:txBody>
      </p:sp>
    </p:spTree>
    <p:extLst>
      <p:ext uri="{BB962C8B-B14F-4D97-AF65-F5344CB8AC3E}">
        <p14:creationId xmlns:p14="http://schemas.microsoft.com/office/powerpoint/2010/main" val="3323359550"/>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96526"/>
            <a:ext cx="4163125" cy="3272512"/>
          </a:xfrm>
        </p:spPr>
        <p:txBody>
          <a:bodyPr anchor="t"/>
          <a:lstStyle>
            <a:lvl1pPr>
              <a:defRPr sz="2800"/>
            </a:lvl1pPr>
          </a:lstStyle>
          <a:p>
            <a:r>
              <a:rPr lang="en-US" dirty="0"/>
              <a:t>Square photo layout with smaller text</a:t>
            </a:r>
          </a:p>
        </p:txBody>
      </p:sp>
    </p:spTree>
    <p:extLst>
      <p:ext uri="{BB962C8B-B14F-4D97-AF65-F5344CB8AC3E}">
        <p14:creationId xmlns:p14="http://schemas.microsoft.com/office/powerpoint/2010/main" val="2151700575"/>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2916267710"/>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3780856489"/>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Tree>
    <p:extLst>
      <p:ext uri="{BB962C8B-B14F-4D97-AF65-F5344CB8AC3E}">
        <p14:creationId xmlns:p14="http://schemas.microsoft.com/office/powerpoint/2010/main" val="210866976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Tree>
    <p:extLst>
      <p:ext uri="{BB962C8B-B14F-4D97-AF65-F5344CB8AC3E}">
        <p14:creationId xmlns:p14="http://schemas.microsoft.com/office/powerpoint/2010/main" val="613805311"/>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Tree>
    <p:extLst>
      <p:ext uri="{BB962C8B-B14F-4D97-AF65-F5344CB8AC3E}">
        <p14:creationId xmlns:p14="http://schemas.microsoft.com/office/powerpoint/2010/main" val="120732710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8115300" y="2017713"/>
            <a:ext cx="3494088" cy="4251325"/>
          </a:xfrm>
        </p:spPr>
        <p:txBody>
          <a:bodyPr/>
          <a:lstStyle>
            <a:lvl1pPr marL="0" indent="0">
              <a:buFontTx/>
              <a:buNone/>
              <a:defRPr sz="2000"/>
            </a:lvl1pPr>
          </a:lstStyle>
          <a:p>
            <a:pPr lvl="0"/>
            <a:r>
              <a:rPr lang="en-US" dirty="0"/>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82612" y="1436688"/>
            <a:ext cx="7253288" cy="4832350"/>
          </a:xfrm>
          <a:blipFill>
            <a:blip r:embed="rId2"/>
            <a:stretch>
              <a:fillRect/>
            </a:stretch>
          </a:blipFill>
        </p:spPr>
        <p:txBody>
          <a:bodyPr bIns="1005840" anchor="ctr">
            <a:noAutofit/>
          </a:bodyPr>
          <a:lstStyle>
            <a:lvl1pPr marL="0" indent="0" algn="ctr">
              <a:buNone/>
              <a:defRPr sz="1000" b="1">
                <a:solidFill>
                  <a:srgbClr val="000000"/>
                </a:solidFill>
              </a:defRPr>
            </a:lvl1pPr>
          </a:lstStyle>
          <a:p>
            <a:r>
              <a:rPr lang="en-US" dirty="0"/>
              <a:t>Drag &amp; drop a screenshot </a:t>
            </a:r>
            <a:br>
              <a:rPr lang="en-US" dirty="0"/>
            </a:br>
            <a:r>
              <a:rPr lang="en-US" dirty="0"/>
              <a:t>here or click or tap icon </a:t>
            </a:r>
            <a:br>
              <a:rPr lang="en-US" dirty="0"/>
            </a:br>
            <a:r>
              <a:rPr lang="en-US" dirty="0"/>
              <a:t>below to insert </a:t>
            </a:r>
          </a:p>
        </p:txBody>
      </p:sp>
    </p:spTree>
    <p:extLst>
      <p:ext uri="{BB962C8B-B14F-4D97-AF65-F5344CB8AC3E}">
        <p14:creationId xmlns:p14="http://schemas.microsoft.com/office/powerpoint/2010/main" val="3633176217"/>
      </p:ext>
    </p:extLst>
  </p:cSld>
  <p:clrMapOvr>
    <a:masterClrMapping/>
  </p:clrMapOvr>
  <p:transition>
    <p:fade/>
  </p:transition>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a:t>
            </a:r>
          </a:p>
        </p:txBody>
      </p:sp>
      <p:pic>
        <p:nvPicPr>
          <p:cNvPr id="6" name="Picture 5" descr="Two people looking at a computer&#10;&#10;Description automatically generated">
            <a:extLst>
              <a:ext uri="{FF2B5EF4-FFF2-40B4-BE49-F238E27FC236}">
                <a16:creationId xmlns:a16="http://schemas.microsoft.com/office/drawing/2014/main" id="{5374EC54-30D2-49A5-BF8F-DB84878342B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334000" y="0"/>
            <a:ext cx="6858000" cy="6858000"/>
          </a:xfrm>
          <a:prstGeom prst="rect">
            <a:avLst/>
          </a:prstGeom>
        </p:spPr>
      </p:pic>
    </p:spTree>
    <p:extLst>
      <p:ext uri="{BB962C8B-B14F-4D97-AF65-F5344CB8AC3E}">
        <p14:creationId xmlns:p14="http://schemas.microsoft.com/office/powerpoint/2010/main" val="16054354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4200" y="2305840"/>
            <a:ext cx="3468956" cy="3963193"/>
          </a:xfrm>
        </p:spPr>
        <p:txBody>
          <a:bodyPr/>
          <a:lstStyle>
            <a:lvl1pPr>
              <a:defRPr sz="3600">
                <a:solidFill>
                  <a:schemeClr val="tx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646104" y="2447038"/>
            <a:ext cx="6961188" cy="3821999"/>
          </a:xfrm>
        </p:spPr>
        <p:txBody>
          <a:bodyPr/>
          <a:lstStyle>
            <a:lvl1pPr marL="0" indent="0">
              <a:spcAft>
                <a:spcPts val="1200"/>
              </a:spcAft>
              <a:buNone/>
              <a:defRPr sz="2400"/>
            </a:lvl1pPr>
            <a:lvl2pPr marL="228600"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588263" y="2017713"/>
            <a:ext cx="3477325"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4648200" y="2017713"/>
            <a:ext cx="6961188"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935070"/>
      </p:ext>
    </p:extLst>
  </p:cSld>
  <p:clrMapOvr>
    <a:masterClrMapping/>
  </p:clrMapOvr>
  <p:transition>
    <p:fade/>
  </p:transition>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bg1"/>
                </a:solidFill>
              </a:defRPr>
            </a:lvl1pPr>
          </a:lstStyle>
          <a:p>
            <a:r>
              <a:rPr lang="en-US" dirty="0"/>
              <a:t>Title</a:t>
            </a:r>
          </a:p>
        </p:txBody>
      </p:sp>
    </p:spTree>
    <p:extLst>
      <p:ext uri="{BB962C8B-B14F-4D97-AF65-F5344CB8AC3E}">
        <p14:creationId xmlns:p14="http://schemas.microsoft.com/office/powerpoint/2010/main" val="90893270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tx1"/>
                </a:solidFill>
              </a:defRPr>
            </a:lvl1pPr>
          </a:lstStyle>
          <a:p>
            <a:r>
              <a:rPr lang="en-US" dirty="0"/>
              <a:t>Title</a:t>
            </a:r>
          </a:p>
        </p:txBody>
      </p:sp>
    </p:spTree>
    <p:extLst>
      <p:ext uri="{BB962C8B-B14F-4D97-AF65-F5344CB8AC3E}">
        <p14:creationId xmlns:p14="http://schemas.microsoft.com/office/powerpoint/2010/main" val="102846397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dirty="0"/>
              <a:t>Title</a:t>
            </a:r>
          </a:p>
        </p:txBody>
      </p:sp>
    </p:spTree>
    <p:extLst>
      <p:ext uri="{BB962C8B-B14F-4D97-AF65-F5344CB8AC3E}">
        <p14:creationId xmlns:p14="http://schemas.microsoft.com/office/powerpoint/2010/main" val="116502554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30E5D0"/>
                </a:soli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774405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30E5D0"/>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36503582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guide id="4" orient="horz" pos="2505" userDrawn="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7878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30E5D0"/>
                </a:soli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spTree>
    <p:extLst>
      <p:ext uri="{BB962C8B-B14F-4D97-AF65-F5344CB8AC3E}">
        <p14:creationId xmlns:p14="http://schemas.microsoft.com/office/powerpoint/2010/main" val="19385043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6132" userDrawn="1">
          <p15:clr>
            <a:srgbClr val="5ACBF0"/>
          </p15:clr>
        </p15:guide>
        <p15:guide id="4"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dirty="0"/>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43058790"/>
      </p:ext>
    </p:extLst>
  </p:cSld>
  <p:clrMapOvr>
    <a:masterClrMapping/>
  </p:clrMapOvr>
  <p:transition>
    <p:fade/>
  </p:transition>
  <p:extLst>
    <p:ext uri="{DCECCB84-F9BA-43D5-87BE-67443E8EF086}">
      <p15:sldGuideLst xmlns:p15="http://schemas.microsoft.com/office/powerpoint/2012/main">
        <p15:guide id="1" orient="horz" pos="1272" userDrawn="1">
          <p15:clr>
            <a:srgbClr val="5ACBF0"/>
          </p15:clr>
        </p15:guide>
        <p15:guide id="2" orient="horz" pos="905" userDrawn="1">
          <p15:clr>
            <a:srgbClr val="5ACBF0"/>
          </p15:clr>
        </p15:guide>
        <p15:guide id="3" orient="horz" pos="288" userDrawn="1">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userDrawn="1">
          <p15:clr>
            <a:srgbClr val="5ACBF0"/>
          </p15:clr>
        </p15:guide>
        <p15:guide id="2" orient="horz" pos="288" userDrawn="1">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rgbClr val="30E5D0"/>
                </a:solidFill>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a:t>
            </a:r>
          </a:p>
        </p:txBody>
      </p:sp>
      <p:pic>
        <p:nvPicPr>
          <p:cNvPr id="8" name="MS logo white - EMF" descr="Microsoft logo white text version">
            <a:extLst>
              <a:ext uri="{FF2B5EF4-FFF2-40B4-BE49-F238E27FC236}">
                <a16:creationId xmlns:a16="http://schemas.microsoft.com/office/drawing/2014/main" id="{10847DFE-DD48-4C93-84DD-AE782B2A9A22}"/>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pic>
        <p:nvPicPr>
          <p:cNvPr id="7" name="Picture 6" descr="Two people looking at a computer&#10;&#10;Description automatically generated">
            <a:extLst>
              <a:ext uri="{FF2B5EF4-FFF2-40B4-BE49-F238E27FC236}">
                <a16:creationId xmlns:a16="http://schemas.microsoft.com/office/drawing/2014/main" id="{A6E64685-F1F0-46B7-93F1-18227B6A8F6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334000" y="0"/>
            <a:ext cx="6858000" cy="6858000"/>
          </a:xfrm>
          <a:prstGeom prst="rect">
            <a:avLst/>
          </a:prstGeom>
        </p:spPr>
      </p:pic>
    </p:spTree>
    <p:extLst>
      <p:ext uri="{BB962C8B-B14F-4D97-AF65-F5344CB8AC3E}">
        <p14:creationId xmlns:p14="http://schemas.microsoft.com/office/powerpoint/2010/main" val="23424900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quar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a:t>
            </a:r>
          </a:p>
        </p:txBody>
      </p:sp>
      <p:pic>
        <p:nvPicPr>
          <p:cNvPr id="6" name="MS logo white - EMF" descr="Microsoft logo white text version">
            <a:extLst>
              <a:ext uri="{FF2B5EF4-FFF2-40B4-BE49-F238E27FC236}">
                <a16:creationId xmlns:a16="http://schemas.microsoft.com/office/drawing/2014/main" id="{752F7F94-9231-4E4A-AA40-FA537E6B0D74}"/>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pic>
        <p:nvPicPr>
          <p:cNvPr id="8" name="Picture 7" descr="Two people looking at a computer&#10;&#10;Description automatically generated">
            <a:extLst>
              <a:ext uri="{FF2B5EF4-FFF2-40B4-BE49-F238E27FC236}">
                <a16:creationId xmlns:a16="http://schemas.microsoft.com/office/drawing/2014/main" id="{8242380D-394B-4369-A0AA-12D6A802950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334000" y="0"/>
            <a:ext cx="6858000" cy="6858000"/>
          </a:xfrm>
          <a:prstGeom prst="rect">
            <a:avLst/>
          </a:prstGeom>
        </p:spPr>
      </p:pic>
    </p:spTree>
    <p:extLst>
      <p:ext uri="{BB962C8B-B14F-4D97-AF65-F5344CB8AC3E}">
        <p14:creationId xmlns:p14="http://schemas.microsoft.com/office/powerpoint/2010/main" val="428672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30E5D0"/>
                </a:soli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pic>
        <p:nvPicPr>
          <p:cNvPr id="7" name="MS logo white - EMF" descr="Microsoft logo white text version">
            <a:extLst>
              <a:ext uri="{FF2B5EF4-FFF2-40B4-BE49-F238E27FC236}">
                <a16:creationId xmlns:a16="http://schemas.microsoft.com/office/drawing/2014/main" id="{BB651035-36B1-415D-8FE3-8C820588801B}"/>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0626982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pic>
        <p:nvPicPr>
          <p:cNvPr id="7" name="MS logo white - EMF" descr="Microsoft logo white text version">
            <a:extLst>
              <a:ext uri="{FF2B5EF4-FFF2-40B4-BE49-F238E27FC236}">
                <a16:creationId xmlns:a16="http://schemas.microsoft.com/office/drawing/2014/main" id="{923145A3-A9AB-4B3E-A898-5EC4C9328403}"/>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54942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8803618"/>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357137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174319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spTree>
    <p:extLst>
      <p:ext uri="{BB962C8B-B14F-4D97-AF65-F5344CB8AC3E}">
        <p14:creationId xmlns:p14="http://schemas.microsoft.com/office/powerpoint/2010/main" val="1849598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mn-lt"/>
                <a:cs typeface="Segoe UI" panose="020B0502040204020203" pitchFamily="34" charset="0"/>
              </a:defRPr>
            </a:lvl1pPr>
            <a:lvl2pPr marL="255588" indent="0">
              <a:buFont typeface="Wingdings" panose="05000000000000000000" pitchFamily="2" charset="2"/>
              <a:buNone/>
              <a:defRPr sz="2000" b="0">
                <a:latin typeface="+mn-lt"/>
              </a:defRPr>
            </a:lvl2pPr>
            <a:lvl3pPr marL="450850" indent="0">
              <a:buFont typeface="Wingdings" panose="05000000000000000000" pitchFamily="2" charset="2"/>
              <a:buNone/>
              <a:tabLst/>
              <a:defRPr sz="1600" b="0">
                <a:latin typeface="+mn-lt"/>
              </a:defRPr>
            </a:lvl3pPr>
            <a:lvl4pPr marL="652462" indent="0">
              <a:buFont typeface="Wingdings" panose="05000000000000000000" pitchFamily="2" charset="2"/>
              <a:buNone/>
              <a:defRPr sz="1400" b="0">
                <a:latin typeface="+mn-lt"/>
              </a:defRPr>
            </a:lvl4pPr>
            <a:lvl5pPr marL="854075" indent="0">
              <a:buFont typeface="Wingdings" panose="05000000000000000000" pitchFamily="2" charset="2"/>
              <a:buNone/>
              <a:tabLst/>
              <a:defRPr sz="1400" b="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mn-lt"/>
                <a:cs typeface="Segoe UI" panose="020B0502040204020203" pitchFamily="34" charset="0"/>
              </a:defRPr>
            </a:lvl1pPr>
            <a:lvl2pPr marL="255588" indent="0">
              <a:buFont typeface="Wingdings" panose="05000000000000000000" pitchFamily="2" charset="2"/>
              <a:buNone/>
              <a:defRPr sz="2000" b="0">
                <a:latin typeface="+mn-lt"/>
              </a:defRPr>
            </a:lvl2pPr>
            <a:lvl3pPr marL="450850" indent="0">
              <a:buFont typeface="Wingdings" panose="05000000000000000000" pitchFamily="2" charset="2"/>
              <a:buNone/>
              <a:tabLst/>
              <a:defRPr sz="1600" b="0">
                <a:latin typeface="+mn-lt"/>
              </a:defRPr>
            </a:lvl3pPr>
            <a:lvl4pPr marL="652462" indent="0">
              <a:buFont typeface="Wingdings" panose="05000000000000000000" pitchFamily="2" charset="2"/>
              <a:buNone/>
              <a:defRPr sz="1400" b="0">
                <a:latin typeface="+mn-lt"/>
              </a:defRPr>
            </a:lvl4pPr>
            <a:lvl5pPr marL="854075" indent="0">
              <a:buFont typeface="Wingdings" panose="05000000000000000000" pitchFamily="2" charset="2"/>
              <a:buNone/>
              <a:tabLst/>
              <a:defRPr sz="1400" b="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559382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AD36F-C0EA-4185-ADAF-F4A4448F9B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1026063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153221484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dirty="0"/>
              <a:t>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dirty="0"/>
              <a:t>Title square photo layout </a:t>
            </a:r>
          </a:p>
        </p:txBody>
      </p:sp>
    </p:spTree>
    <p:extLst>
      <p:ext uri="{BB962C8B-B14F-4D97-AF65-F5344CB8AC3E}">
        <p14:creationId xmlns:p14="http://schemas.microsoft.com/office/powerpoint/2010/main" val="3212940123"/>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dirty="0"/>
              <a:t>Click to edit Master title style</a:t>
            </a:r>
          </a:p>
        </p:txBody>
      </p:sp>
    </p:spTree>
    <p:extLst>
      <p:ext uri="{BB962C8B-B14F-4D97-AF65-F5344CB8AC3E}">
        <p14:creationId xmlns:p14="http://schemas.microsoft.com/office/powerpoint/2010/main" val="2142280443"/>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96526"/>
            <a:ext cx="4163125" cy="3272512"/>
          </a:xfrm>
        </p:spPr>
        <p:txBody>
          <a:bodyPr anchor="t"/>
          <a:lstStyle>
            <a:lvl1pPr>
              <a:defRPr sz="2800"/>
            </a:lvl1pPr>
          </a:lstStyle>
          <a:p>
            <a:r>
              <a:rPr lang="en-US" dirty="0"/>
              <a:t>Square photo layout with smaller text</a:t>
            </a:r>
          </a:p>
        </p:txBody>
      </p:sp>
    </p:spTree>
    <p:extLst>
      <p:ext uri="{BB962C8B-B14F-4D97-AF65-F5344CB8AC3E}">
        <p14:creationId xmlns:p14="http://schemas.microsoft.com/office/powerpoint/2010/main" val="1186058583"/>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dirty="0"/>
              <a:t>Click to edit Master title style</a:t>
            </a:r>
          </a:p>
        </p:txBody>
      </p:sp>
    </p:spTree>
    <p:extLst>
      <p:ext uri="{BB962C8B-B14F-4D97-AF65-F5344CB8AC3E}">
        <p14:creationId xmlns:p14="http://schemas.microsoft.com/office/powerpoint/2010/main" val="33791882"/>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dirty="0"/>
              <a:t>Click to edit Master title style</a:t>
            </a:r>
          </a:p>
        </p:txBody>
      </p:sp>
    </p:spTree>
    <p:extLst>
      <p:ext uri="{BB962C8B-B14F-4D97-AF65-F5344CB8AC3E}">
        <p14:creationId xmlns:p14="http://schemas.microsoft.com/office/powerpoint/2010/main" val="254132005"/>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ctr">
              <a:spcBef>
                <a:spcPts val="0"/>
              </a:spcBef>
              <a:buNone/>
              <a:defRPr sz="2000"/>
            </a:lvl1pPr>
          </a:lstStyle>
          <a:p>
            <a:pPr lvl="0"/>
            <a:r>
              <a:rPr lang="en-US" dirty="0"/>
              <a:t>Edit Master text</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ctr">
              <a:spcBef>
                <a:spcPts val="0"/>
              </a:spcBef>
              <a:buNone/>
              <a:defRPr sz="2000"/>
            </a:lvl1pPr>
          </a:lstStyle>
          <a:p>
            <a:pPr lvl="0"/>
            <a:r>
              <a:rPr lang="en-US" dirty="0"/>
              <a:t>Edit Master text</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dirty="0"/>
              <a:t>Click to edit Master title style</a:t>
            </a:r>
          </a:p>
        </p:txBody>
      </p:sp>
    </p:spTree>
    <p:extLst>
      <p:ext uri="{BB962C8B-B14F-4D97-AF65-F5344CB8AC3E}">
        <p14:creationId xmlns:p14="http://schemas.microsoft.com/office/powerpoint/2010/main" val="350810599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ctr">
              <a:spcBef>
                <a:spcPts val="0"/>
              </a:spcBef>
              <a:buNone/>
              <a:defRPr sz="2000"/>
            </a:lvl1pPr>
          </a:lstStyle>
          <a:p>
            <a:pPr lvl="0"/>
            <a:r>
              <a:rPr lang="en-US" dirty="0"/>
              <a:t>Edit Master text</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ctr">
              <a:spcBef>
                <a:spcPts val="0"/>
              </a:spcBef>
              <a:buNone/>
              <a:defRPr sz="2000"/>
            </a:lvl1pPr>
          </a:lstStyle>
          <a:p>
            <a:pPr lvl="0"/>
            <a:r>
              <a:rPr lang="en-US" dirty="0"/>
              <a:t>Edit Master text</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ctr">
              <a:spcBef>
                <a:spcPts val="0"/>
              </a:spcBef>
              <a:buNone/>
              <a:defRPr sz="2000"/>
            </a:lvl1pPr>
          </a:lstStyle>
          <a:p>
            <a:pPr lvl="0"/>
            <a:r>
              <a:rPr lang="en-US" dirty="0"/>
              <a:t>Edit Master text</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dirty="0"/>
              <a:t>Click to edit Master title style</a:t>
            </a:r>
          </a:p>
        </p:txBody>
      </p:sp>
    </p:spTree>
    <p:extLst>
      <p:ext uri="{BB962C8B-B14F-4D97-AF65-F5344CB8AC3E}">
        <p14:creationId xmlns:p14="http://schemas.microsoft.com/office/powerpoint/2010/main" val="124569309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ctr">
              <a:spcBef>
                <a:spcPts val="0"/>
              </a:spcBef>
              <a:buNone/>
              <a:defRPr sz="2000"/>
            </a:lvl1pPr>
          </a:lstStyle>
          <a:p>
            <a:pPr lvl="0"/>
            <a:r>
              <a:rPr lang="en-US" dirty="0"/>
              <a:t>Edit Master text</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ctr">
              <a:spcBef>
                <a:spcPts val="0"/>
              </a:spcBef>
              <a:buNone/>
              <a:defRPr sz="2000"/>
            </a:lvl1pPr>
          </a:lstStyle>
          <a:p>
            <a:pPr lvl="0"/>
            <a:r>
              <a:rPr lang="en-US" dirty="0"/>
              <a:t>Edit Master text</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ctr">
              <a:spcBef>
                <a:spcPts val="0"/>
              </a:spcBef>
              <a:buNone/>
              <a:defRPr sz="2000"/>
            </a:lvl1pPr>
          </a:lstStyle>
          <a:p>
            <a:pPr lvl="0"/>
            <a:r>
              <a:rPr lang="en-US" dirty="0"/>
              <a:t>Edit Master text</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ctr">
              <a:spcBef>
                <a:spcPts val="0"/>
              </a:spcBef>
              <a:buNone/>
              <a:defRPr sz="2000"/>
            </a:lvl1pPr>
          </a:lstStyle>
          <a:p>
            <a:pPr lvl="0"/>
            <a:r>
              <a:rPr lang="en-US" dirty="0"/>
              <a:t>Edit Master text</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dirty="0"/>
              <a:t>Click to edit Master title style</a:t>
            </a:r>
          </a:p>
        </p:txBody>
      </p:sp>
    </p:spTree>
    <p:extLst>
      <p:ext uri="{BB962C8B-B14F-4D97-AF65-F5344CB8AC3E}">
        <p14:creationId xmlns:p14="http://schemas.microsoft.com/office/powerpoint/2010/main" val="226353830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8115300" y="2017713"/>
            <a:ext cx="3494088" cy="4251325"/>
          </a:xfrm>
        </p:spPr>
        <p:txBody>
          <a:bodyPr/>
          <a:lstStyle>
            <a:lvl1pPr marL="0" indent="0">
              <a:buFontTx/>
              <a:buNone/>
              <a:defRPr sz="2000"/>
            </a:lvl1pPr>
          </a:lstStyle>
          <a:p>
            <a:pPr lvl="0"/>
            <a:r>
              <a:rPr lang="en-US" dirty="0"/>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82612" y="1436688"/>
            <a:ext cx="7253288" cy="4832350"/>
          </a:xfrm>
          <a:blipFill>
            <a:blip r:embed="rId2"/>
            <a:stretch>
              <a:fillRect/>
            </a:stretch>
          </a:blipFill>
        </p:spPr>
        <p:txBody>
          <a:bodyPr bIns="1005840" anchor="ctr">
            <a:noAutofit/>
          </a:bodyPr>
          <a:lstStyle>
            <a:lvl1pPr marL="0" indent="0" algn="ctr">
              <a:buNone/>
              <a:defRPr sz="1000" b="1">
                <a:solidFill>
                  <a:srgbClr val="000000"/>
                </a:solidFill>
              </a:defRPr>
            </a:lvl1pPr>
          </a:lstStyle>
          <a:p>
            <a:r>
              <a:rPr lang="en-US" dirty="0"/>
              <a:t>Drag &amp; drop a screenshot </a:t>
            </a:r>
            <a:br>
              <a:rPr lang="en-US" dirty="0"/>
            </a:br>
            <a:r>
              <a:rPr lang="en-US" dirty="0"/>
              <a:t>here or click or tap icon </a:t>
            </a:r>
            <a:br>
              <a:rPr lang="en-US" dirty="0"/>
            </a:br>
            <a:r>
              <a:rPr lang="en-US" dirty="0"/>
              <a:t>below to insert </a:t>
            </a:r>
          </a:p>
        </p:txBody>
      </p:sp>
    </p:spTree>
    <p:extLst>
      <p:ext uri="{BB962C8B-B14F-4D97-AF65-F5344CB8AC3E}">
        <p14:creationId xmlns:p14="http://schemas.microsoft.com/office/powerpoint/2010/main" val="317669625"/>
      </p:ext>
    </p:extLst>
  </p:cSld>
  <p:clrMapOvr>
    <a:masterClrMapping/>
  </p:clrMapOvr>
  <p:transition>
    <p:fade/>
  </p:transition>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4200" y="2305840"/>
            <a:ext cx="3468956" cy="3963193"/>
          </a:xfrm>
        </p:spPr>
        <p:txBody>
          <a:bodyPr/>
          <a:lstStyle>
            <a:lvl1pPr>
              <a:defRPr sz="3600">
                <a:solidFill>
                  <a:schemeClr val="tx1"/>
                </a:solidFill>
              </a:defRPr>
            </a:lvl1pPr>
          </a:lstStyle>
          <a:p>
            <a:r>
              <a:rPr lang="en-US" dirty="0"/>
              <a:t>Click to edit Master title style</a:t>
            </a:r>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646104" y="2447038"/>
            <a:ext cx="6961188" cy="3821999"/>
          </a:xfrm>
        </p:spPr>
        <p:txBody>
          <a:bodyPr/>
          <a:lstStyle>
            <a:lvl1pPr marL="0" indent="0">
              <a:spcAft>
                <a:spcPts val="1200"/>
              </a:spcAft>
              <a:buNone/>
              <a:defRPr sz="2400"/>
            </a:lvl1pPr>
            <a:lvl2pPr marL="228600" indent="0">
              <a:buNone/>
              <a:defRPr/>
            </a:lvl2pPr>
          </a:lstStyle>
          <a:p>
            <a:pPr lvl="0"/>
            <a:r>
              <a:rPr lang="en-US" dirty="0"/>
              <a:t>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588263" y="2017713"/>
            <a:ext cx="3477325"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4648200" y="2017713"/>
            <a:ext cx="6961188"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7705969"/>
      </p:ext>
    </p:extLst>
  </p:cSld>
  <p:clrMapOvr>
    <a:masterClrMapping/>
  </p:clrMapOvr>
  <p:transition>
    <p:fade/>
  </p:transition>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dirty="0"/>
              <a:t>Edit Master text styles</a:t>
            </a: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bg1"/>
                </a:solidFill>
              </a:defRPr>
            </a:lvl1pPr>
          </a:lstStyle>
          <a:p>
            <a:r>
              <a:rPr lang="en-US" dirty="0"/>
              <a:t>Title</a:t>
            </a:r>
          </a:p>
        </p:txBody>
      </p:sp>
    </p:spTree>
    <p:extLst>
      <p:ext uri="{BB962C8B-B14F-4D97-AF65-F5344CB8AC3E}">
        <p14:creationId xmlns:p14="http://schemas.microsoft.com/office/powerpoint/2010/main" val="221439909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dirty="0"/>
              <a:t>Edit Master text styles</a:t>
            </a: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tx1"/>
                </a:solidFill>
              </a:defRPr>
            </a:lvl1pPr>
          </a:lstStyle>
          <a:p>
            <a:r>
              <a:rPr lang="en-US" dirty="0"/>
              <a:t>Title</a:t>
            </a:r>
          </a:p>
        </p:txBody>
      </p:sp>
    </p:spTree>
    <p:extLst>
      <p:ext uri="{BB962C8B-B14F-4D97-AF65-F5344CB8AC3E}">
        <p14:creationId xmlns:p14="http://schemas.microsoft.com/office/powerpoint/2010/main" val="90992569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dirty="0"/>
              <a:t>Edit Master text styles</a:t>
            </a: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dirty="0"/>
              <a:t>Title</a:t>
            </a:r>
          </a:p>
        </p:txBody>
      </p:sp>
    </p:spTree>
    <p:extLst>
      <p:ext uri="{BB962C8B-B14F-4D97-AF65-F5344CB8AC3E}">
        <p14:creationId xmlns:p14="http://schemas.microsoft.com/office/powerpoint/2010/main" val="3213407"/>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30E5D0"/>
                </a:soli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990627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em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63594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30E5D0"/>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19502427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142606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905" userDrawn="1">
          <p15:clr>
            <a:srgbClr val="5ACBF0"/>
          </p15:clr>
        </p15:guide>
        <p15:guide id="4" orient="horz" pos="1272" userDrawn="1">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14554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88239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dirty="0"/>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4000977"/>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4" name="MS logo white - EMF" descr="Microsoft logo white text version">
            <a:extLst>
              <a:ext uri="{FF2B5EF4-FFF2-40B4-BE49-F238E27FC236}">
                <a16:creationId xmlns:a16="http://schemas.microsoft.com/office/drawing/2014/main" id="{1291B0CF-9615-4684-B7F1-8E5483826A4A}"/>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12319848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2168481935"/>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3F73B-BDA5-6749-8C74-752046E6DE7C}"/>
              </a:ext>
            </a:extLst>
          </p:cNvPr>
          <p:cNvSpPr>
            <a:spLocks noGrp="1"/>
          </p:cNvSpPr>
          <p:nvPr>
            <p:ph type="ctrTitle"/>
          </p:nvPr>
        </p:nvSpPr>
        <p:spPr>
          <a:xfrm>
            <a:off x="1524000" y="1122363"/>
            <a:ext cx="9144000" cy="2387600"/>
          </a:xfrm>
        </p:spPr>
        <p:txBody>
          <a:bodyPr anchor="b">
            <a:normAutofit/>
          </a:bodyPr>
          <a:lstStyle>
            <a:lvl1pPr algn="ctr">
              <a:defRPr sz="4400" b="1" i="0" baseline="0">
                <a:solidFill>
                  <a:schemeClr val="tx1">
                    <a:lumMod val="75000"/>
                    <a:lumOff val="25000"/>
                  </a:schemeClr>
                </a:solidFill>
                <a:latin typeface="Segoe Pro" panose="020B0502040504020203"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5FE4B95-9546-874B-A31E-7DE16F5EF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1B94C5B-988F-3644-9110-9C7278CC4598}"/>
              </a:ext>
            </a:extLst>
          </p:cNvPr>
          <p:cNvSpPr>
            <a:spLocks noGrp="1"/>
          </p:cNvSpPr>
          <p:nvPr>
            <p:ph type="dt" sz="half" idx="10"/>
          </p:nvPr>
        </p:nvSpPr>
        <p:spPr/>
        <p:txBody>
          <a:bodyPr/>
          <a:lstStyle/>
          <a:p>
            <a:fld id="{44EF08E4-E3C4-4447-B633-CE7FDEDBDF94}" type="datetimeFigureOut">
              <a:rPr lang="en-US" smtClean="0"/>
              <a:t>9/5/2019</a:t>
            </a:fld>
            <a:endParaRPr lang="en-US"/>
          </a:p>
        </p:txBody>
      </p:sp>
      <p:sp>
        <p:nvSpPr>
          <p:cNvPr id="5" name="Footer Placeholder 4">
            <a:extLst>
              <a:ext uri="{FF2B5EF4-FFF2-40B4-BE49-F238E27FC236}">
                <a16:creationId xmlns:a16="http://schemas.microsoft.com/office/drawing/2014/main" id="{5B77B330-CACA-704A-B297-F7C509C7ED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3D0EEA-EA1F-5A49-8EDF-2CC7D25CFFC7}"/>
              </a:ext>
            </a:extLst>
          </p:cNvPr>
          <p:cNvSpPr>
            <a:spLocks noGrp="1"/>
          </p:cNvSpPr>
          <p:nvPr>
            <p:ph type="sldNum" sz="quarter" idx="12"/>
          </p:nvPr>
        </p:nvSpPr>
        <p:spPr/>
        <p:txBody>
          <a:bodyPr/>
          <a:lstStyle/>
          <a:p>
            <a:fld id="{8E954DCE-9753-DF4D-B0E5-7B402A2D9036}" type="slidenum">
              <a:rPr lang="en-US" smtClean="0"/>
              <a:t>‹#›</a:t>
            </a:fld>
            <a:endParaRPr lang="en-US"/>
          </a:p>
        </p:txBody>
      </p:sp>
    </p:spTree>
    <p:extLst>
      <p:ext uri="{BB962C8B-B14F-4D97-AF65-F5344CB8AC3E}">
        <p14:creationId xmlns:p14="http://schemas.microsoft.com/office/powerpoint/2010/main" val="33263877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941D6-AB69-F64E-BEDB-57DCD8CBDA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E336CB-BADB-EA4B-84EA-4B804BCC9A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308CB6-12DC-344D-AF66-7EC0CA246ABB}"/>
              </a:ext>
            </a:extLst>
          </p:cNvPr>
          <p:cNvSpPr>
            <a:spLocks noGrp="1"/>
          </p:cNvSpPr>
          <p:nvPr>
            <p:ph type="dt" sz="half" idx="10"/>
          </p:nvPr>
        </p:nvSpPr>
        <p:spPr/>
        <p:txBody>
          <a:bodyPr/>
          <a:lstStyle/>
          <a:p>
            <a:fld id="{D23782B9-535C-1149-BCE3-A54C7D94AA5F}" type="datetimeFigureOut">
              <a:rPr lang="en-US" smtClean="0"/>
              <a:t>9/5/2019</a:t>
            </a:fld>
            <a:endParaRPr lang="en-US"/>
          </a:p>
        </p:txBody>
      </p:sp>
      <p:sp>
        <p:nvSpPr>
          <p:cNvPr id="5" name="Footer Placeholder 4">
            <a:extLst>
              <a:ext uri="{FF2B5EF4-FFF2-40B4-BE49-F238E27FC236}">
                <a16:creationId xmlns:a16="http://schemas.microsoft.com/office/drawing/2014/main" id="{1419FB66-DE47-C941-A962-EF809B5B47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2D546-1927-FC49-977D-27295CD88C77}"/>
              </a:ext>
            </a:extLst>
          </p:cNvPr>
          <p:cNvSpPr>
            <a:spLocks noGrp="1"/>
          </p:cNvSpPr>
          <p:nvPr>
            <p:ph type="sldNum" sz="quarter" idx="12"/>
          </p:nvPr>
        </p:nvSpPr>
        <p:spPr/>
        <p:txBody>
          <a:bodyPr/>
          <a:lstStyle/>
          <a:p>
            <a:fld id="{43BF8376-6C66-454F-AE1E-DE01A00E3D3C}" type="slidenum">
              <a:rPr lang="en-US" smtClean="0"/>
              <a:t>‹#›</a:t>
            </a:fld>
            <a:endParaRPr lang="en-US"/>
          </a:p>
        </p:txBody>
      </p:sp>
    </p:spTree>
    <p:extLst>
      <p:ext uri="{BB962C8B-B14F-4D97-AF65-F5344CB8AC3E}">
        <p14:creationId xmlns:p14="http://schemas.microsoft.com/office/powerpoint/2010/main" val="10369482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4924E-6347-2548-80A1-5C68A17B28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CD14D2-008B-324B-A701-7B3673E787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E2528E-6A39-A545-9DF9-CE0819171233}"/>
              </a:ext>
            </a:extLst>
          </p:cNvPr>
          <p:cNvSpPr>
            <a:spLocks noGrp="1"/>
          </p:cNvSpPr>
          <p:nvPr>
            <p:ph type="dt" sz="half" idx="10"/>
          </p:nvPr>
        </p:nvSpPr>
        <p:spPr/>
        <p:txBody>
          <a:bodyPr/>
          <a:lstStyle/>
          <a:p>
            <a:fld id="{D23782B9-535C-1149-BCE3-A54C7D94AA5F}" type="datetimeFigureOut">
              <a:rPr lang="en-US" smtClean="0"/>
              <a:t>9/5/2019</a:t>
            </a:fld>
            <a:endParaRPr lang="en-US"/>
          </a:p>
        </p:txBody>
      </p:sp>
      <p:sp>
        <p:nvSpPr>
          <p:cNvPr id="5" name="Footer Placeholder 4">
            <a:extLst>
              <a:ext uri="{FF2B5EF4-FFF2-40B4-BE49-F238E27FC236}">
                <a16:creationId xmlns:a16="http://schemas.microsoft.com/office/drawing/2014/main" id="{6C4E95EE-CACE-D94A-900A-64C209D429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C0B7E-ACC0-1149-B16B-BFF6C82E5B73}"/>
              </a:ext>
            </a:extLst>
          </p:cNvPr>
          <p:cNvSpPr>
            <a:spLocks noGrp="1"/>
          </p:cNvSpPr>
          <p:nvPr>
            <p:ph type="sldNum" sz="quarter" idx="12"/>
          </p:nvPr>
        </p:nvSpPr>
        <p:spPr/>
        <p:txBody>
          <a:bodyPr/>
          <a:lstStyle/>
          <a:p>
            <a:fld id="{43BF8376-6C66-454F-AE1E-DE01A00E3D3C}" type="slidenum">
              <a:rPr lang="en-US" smtClean="0"/>
              <a:t>‹#›</a:t>
            </a:fld>
            <a:endParaRPr lang="en-US"/>
          </a:p>
        </p:txBody>
      </p:sp>
    </p:spTree>
    <p:extLst>
      <p:ext uri="{BB962C8B-B14F-4D97-AF65-F5344CB8AC3E}">
        <p14:creationId xmlns:p14="http://schemas.microsoft.com/office/powerpoint/2010/main" val="37790994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BCEE7-E91B-434F-90B2-1F2147365B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770C22-5DE9-F24C-8F92-91596DFDE8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E0C961-AB92-5645-A80C-59B9E73ED9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70CD33-BB50-5C42-A432-C071770C8893}"/>
              </a:ext>
            </a:extLst>
          </p:cNvPr>
          <p:cNvSpPr>
            <a:spLocks noGrp="1"/>
          </p:cNvSpPr>
          <p:nvPr>
            <p:ph type="dt" sz="half" idx="10"/>
          </p:nvPr>
        </p:nvSpPr>
        <p:spPr/>
        <p:txBody>
          <a:bodyPr/>
          <a:lstStyle/>
          <a:p>
            <a:fld id="{D23782B9-535C-1149-BCE3-A54C7D94AA5F}" type="datetimeFigureOut">
              <a:rPr lang="en-US" smtClean="0"/>
              <a:t>9/5/2019</a:t>
            </a:fld>
            <a:endParaRPr lang="en-US"/>
          </a:p>
        </p:txBody>
      </p:sp>
      <p:sp>
        <p:nvSpPr>
          <p:cNvPr id="6" name="Footer Placeholder 5">
            <a:extLst>
              <a:ext uri="{FF2B5EF4-FFF2-40B4-BE49-F238E27FC236}">
                <a16:creationId xmlns:a16="http://schemas.microsoft.com/office/drawing/2014/main" id="{D3DDFE70-9ECF-1146-93DE-E83B4D6C46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73F38C-C190-444D-8D63-AB9895B46ECD}"/>
              </a:ext>
            </a:extLst>
          </p:cNvPr>
          <p:cNvSpPr>
            <a:spLocks noGrp="1"/>
          </p:cNvSpPr>
          <p:nvPr>
            <p:ph type="sldNum" sz="quarter" idx="12"/>
          </p:nvPr>
        </p:nvSpPr>
        <p:spPr/>
        <p:txBody>
          <a:bodyPr/>
          <a:lstStyle/>
          <a:p>
            <a:fld id="{43BF8376-6C66-454F-AE1E-DE01A00E3D3C}" type="slidenum">
              <a:rPr lang="en-US" smtClean="0"/>
              <a:t>‹#›</a:t>
            </a:fld>
            <a:endParaRPr lang="en-US"/>
          </a:p>
        </p:txBody>
      </p:sp>
    </p:spTree>
    <p:extLst>
      <p:ext uri="{BB962C8B-B14F-4D97-AF65-F5344CB8AC3E}">
        <p14:creationId xmlns:p14="http://schemas.microsoft.com/office/powerpoint/2010/main" val="18772867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C4C60-408F-B445-B9B1-D83D5E3A9A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5C405B-8EA2-1D40-BA12-01A630EC00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82CBDC-0952-194E-85F4-81BA22B336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169351-C0E7-9E43-B49B-9DF297AE38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880D7D-FA05-B24D-B019-D92FA9A057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804C76-3310-894A-8086-7D2E8EB80604}"/>
              </a:ext>
            </a:extLst>
          </p:cNvPr>
          <p:cNvSpPr>
            <a:spLocks noGrp="1"/>
          </p:cNvSpPr>
          <p:nvPr>
            <p:ph type="dt" sz="half" idx="10"/>
          </p:nvPr>
        </p:nvSpPr>
        <p:spPr/>
        <p:txBody>
          <a:bodyPr/>
          <a:lstStyle/>
          <a:p>
            <a:fld id="{D23782B9-535C-1149-BCE3-A54C7D94AA5F}" type="datetimeFigureOut">
              <a:rPr lang="en-US" smtClean="0"/>
              <a:t>9/5/2019</a:t>
            </a:fld>
            <a:endParaRPr lang="en-US"/>
          </a:p>
        </p:txBody>
      </p:sp>
      <p:sp>
        <p:nvSpPr>
          <p:cNvPr id="8" name="Footer Placeholder 7">
            <a:extLst>
              <a:ext uri="{FF2B5EF4-FFF2-40B4-BE49-F238E27FC236}">
                <a16:creationId xmlns:a16="http://schemas.microsoft.com/office/drawing/2014/main" id="{9F357348-045A-294B-81B8-547B5DE64F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81A9E4-E2E4-104D-B38A-B824C547948C}"/>
              </a:ext>
            </a:extLst>
          </p:cNvPr>
          <p:cNvSpPr>
            <a:spLocks noGrp="1"/>
          </p:cNvSpPr>
          <p:nvPr>
            <p:ph type="sldNum" sz="quarter" idx="12"/>
          </p:nvPr>
        </p:nvSpPr>
        <p:spPr/>
        <p:txBody>
          <a:bodyPr/>
          <a:lstStyle/>
          <a:p>
            <a:fld id="{43BF8376-6C66-454F-AE1E-DE01A00E3D3C}" type="slidenum">
              <a:rPr lang="en-US" smtClean="0"/>
              <a:t>‹#›</a:t>
            </a:fld>
            <a:endParaRPr lang="en-US"/>
          </a:p>
        </p:txBody>
      </p:sp>
    </p:spTree>
    <p:extLst>
      <p:ext uri="{BB962C8B-B14F-4D97-AF65-F5344CB8AC3E}">
        <p14:creationId xmlns:p14="http://schemas.microsoft.com/office/powerpoint/2010/main" val="3187076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245362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7397D-D955-7343-8DB7-CC382B35E8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35BE06-9EA9-7041-B5BD-B99E84F235B0}"/>
              </a:ext>
            </a:extLst>
          </p:cNvPr>
          <p:cNvSpPr>
            <a:spLocks noGrp="1"/>
          </p:cNvSpPr>
          <p:nvPr>
            <p:ph type="dt" sz="half" idx="10"/>
          </p:nvPr>
        </p:nvSpPr>
        <p:spPr/>
        <p:txBody>
          <a:bodyPr/>
          <a:lstStyle/>
          <a:p>
            <a:fld id="{D23782B9-535C-1149-BCE3-A54C7D94AA5F}" type="datetimeFigureOut">
              <a:rPr lang="en-US" smtClean="0"/>
              <a:t>9/5/2019</a:t>
            </a:fld>
            <a:endParaRPr lang="en-US"/>
          </a:p>
        </p:txBody>
      </p:sp>
      <p:sp>
        <p:nvSpPr>
          <p:cNvPr id="4" name="Footer Placeholder 3">
            <a:extLst>
              <a:ext uri="{FF2B5EF4-FFF2-40B4-BE49-F238E27FC236}">
                <a16:creationId xmlns:a16="http://schemas.microsoft.com/office/drawing/2014/main" id="{34B54953-C62D-9848-891B-B6128C17FD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8A990E-5B99-B049-B916-8718D80014FB}"/>
              </a:ext>
            </a:extLst>
          </p:cNvPr>
          <p:cNvSpPr>
            <a:spLocks noGrp="1"/>
          </p:cNvSpPr>
          <p:nvPr>
            <p:ph type="sldNum" sz="quarter" idx="12"/>
          </p:nvPr>
        </p:nvSpPr>
        <p:spPr/>
        <p:txBody>
          <a:bodyPr/>
          <a:lstStyle/>
          <a:p>
            <a:fld id="{43BF8376-6C66-454F-AE1E-DE01A00E3D3C}" type="slidenum">
              <a:rPr lang="en-US" smtClean="0"/>
              <a:t>‹#›</a:t>
            </a:fld>
            <a:endParaRPr lang="en-US"/>
          </a:p>
        </p:txBody>
      </p:sp>
    </p:spTree>
    <p:extLst>
      <p:ext uri="{BB962C8B-B14F-4D97-AF65-F5344CB8AC3E}">
        <p14:creationId xmlns:p14="http://schemas.microsoft.com/office/powerpoint/2010/main" val="34301348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014B9D-4A4A-2547-8771-F10DC5C135D8}"/>
              </a:ext>
            </a:extLst>
          </p:cNvPr>
          <p:cNvSpPr>
            <a:spLocks noGrp="1"/>
          </p:cNvSpPr>
          <p:nvPr>
            <p:ph type="dt" sz="half" idx="10"/>
          </p:nvPr>
        </p:nvSpPr>
        <p:spPr/>
        <p:txBody>
          <a:bodyPr/>
          <a:lstStyle/>
          <a:p>
            <a:fld id="{D23782B9-535C-1149-BCE3-A54C7D94AA5F}" type="datetimeFigureOut">
              <a:rPr lang="en-US" smtClean="0"/>
              <a:t>9/5/2019</a:t>
            </a:fld>
            <a:endParaRPr lang="en-US"/>
          </a:p>
        </p:txBody>
      </p:sp>
      <p:sp>
        <p:nvSpPr>
          <p:cNvPr id="3" name="Footer Placeholder 2">
            <a:extLst>
              <a:ext uri="{FF2B5EF4-FFF2-40B4-BE49-F238E27FC236}">
                <a16:creationId xmlns:a16="http://schemas.microsoft.com/office/drawing/2014/main" id="{E32CD686-E3DC-AA46-87CD-7FA53C1B80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F1F443-6B2F-9045-BCCB-AFD75A2C9A0C}"/>
              </a:ext>
            </a:extLst>
          </p:cNvPr>
          <p:cNvSpPr>
            <a:spLocks noGrp="1"/>
          </p:cNvSpPr>
          <p:nvPr>
            <p:ph type="sldNum" sz="quarter" idx="12"/>
          </p:nvPr>
        </p:nvSpPr>
        <p:spPr/>
        <p:txBody>
          <a:bodyPr/>
          <a:lstStyle/>
          <a:p>
            <a:fld id="{43BF8376-6C66-454F-AE1E-DE01A00E3D3C}" type="slidenum">
              <a:rPr lang="en-US" smtClean="0"/>
              <a:t>‹#›</a:t>
            </a:fld>
            <a:endParaRPr lang="en-US"/>
          </a:p>
        </p:txBody>
      </p:sp>
    </p:spTree>
    <p:extLst>
      <p:ext uri="{BB962C8B-B14F-4D97-AF65-F5344CB8AC3E}">
        <p14:creationId xmlns:p14="http://schemas.microsoft.com/office/powerpoint/2010/main" val="21213155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20ED9-5205-0A49-B6D9-9F96A3BFFC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49E5C3-2653-D241-8B03-0880F38C0F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D5BEFD-CB37-0145-87FF-5D6EBF137C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F93489-1718-3A42-92C8-566233D3201E}"/>
              </a:ext>
            </a:extLst>
          </p:cNvPr>
          <p:cNvSpPr>
            <a:spLocks noGrp="1"/>
          </p:cNvSpPr>
          <p:nvPr>
            <p:ph type="dt" sz="half" idx="10"/>
          </p:nvPr>
        </p:nvSpPr>
        <p:spPr/>
        <p:txBody>
          <a:bodyPr/>
          <a:lstStyle/>
          <a:p>
            <a:fld id="{D23782B9-535C-1149-BCE3-A54C7D94AA5F}" type="datetimeFigureOut">
              <a:rPr lang="en-US" smtClean="0"/>
              <a:t>9/5/2019</a:t>
            </a:fld>
            <a:endParaRPr lang="en-US"/>
          </a:p>
        </p:txBody>
      </p:sp>
      <p:sp>
        <p:nvSpPr>
          <p:cNvPr id="6" name="Footer Placeholder 5">
            <a:extLst>
              <a:ext uri="{FF2B5EF4-FFF2-40B4-BE49-F238E27FC236}">
                <a16:creationId xmlns:a16="http://schemas.microsoft.com/office/drawing/2014/main" id="{91D330AE-0D67-ED45-9D1C-5C5DD3A716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BE4A28-05A5-CC45-A6F9-55E427DC23E5}"/>
              </a:ext>
            </a:extLst>
          </p:cNvPr>
          <p:cNvSpPr>
            <a:spLocks noGrp="1"/>
          </p:cNvSpPr>
          <p:nvPr>
            <p:ph type="sldNum" sz="quarter" idx="12"/>
          </p:nvPr>
        </p:nvSpPr>
        <p:spPr/>
        <p:txBody>
          <a:bodyPr/>
          <a:lstStyle/>
          <a:p>
            <a:fld id="{43BF8376-6C66-454F-AE1E-DE01A00E3D3C}" type="slidenum">
              <a:rPr lang="en-US" smtClean="0"/>
              <a:t>‹#›</a:t>
            </a:fld>
            <a:endParaRPr lang="en-US"/>
          </a:p>
        </p:txBody>
      </p:sp>
    </p:spTree>
    <p:extLst>
      <p:ext uri="{BB962C8B-B14F-4D97-AF65-F5344CB8AC3E}">
        <p14:creationId xmlns:p14="http://schemas.microsoft.com/office/powerpoint/2010/main" val="9341726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A020F-33C8-E44B-A3FF-DBDA04E7E9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5436C9-40B3-A047-8D65-65BE13C698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4113436-EA33-9E40-BFB6-B5E9B3CC86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E19998-23C2-D84F-9C87-BEDB31805676}"/>
              </a:ext>
            </a:extLst>
          </p:cNvPr>
          <p:cNvSpPr>
            <a:spLocks noGrp="1"/>
          </p:cNvSpPr>
          <p:nvPr>
            <p:ph type="dt" sz="half" idx="10"/>
          </p:nvPr>
        </p:nvSpPr>
        <p:spPr/>
        <p:txBody>
          <a:bodyPr/>
          <a:lstStyle/>
          <a:p>
            <a:fld id="{D23782B9-535C-1149-BCE3-A54C7D94AA5F}" type="datetimeFigureOut">
              <a:rPr lang="en-US" smtClean="0"/>
              <a:t>9/5/2019</a:t>
            </a:fld>
            <a:endParaRPr lang="en-US"/>
          </a:p>
        </p:txBody>
      </p:sp>
      <p:sp>
        <p:nvSpPr>
          <p:cNvPr id="6" name="Footer Placeholder 5">
            <a:extLst>
              <a:ext uri="{FF2B5EF4-FFF2-40B4-BE49-F238E27FC236}">
                <a16:creationId xmlns:a16="http://schemas.microsoft.com/office/drawing/2014/main" id="{33DDA14F-7B10-F14D-B8B8-7680E136C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21B87C-4F1D-B748-9B12-C76F6C8A5829}"/>
              </a:ext>
            </a:extLst>
          </p:cNvPr>
          <p:cNvSpPr>
            <a:spLocks noGrp="1"/>
          </p:cNvSpPr>
          <p:nvPr>
            <p:ph type="sldNum" sz="quarter" idx="12"/>
          </p:nvPr>
        </p:nvSpPr>
        <p:spPr/>
        <p:txBody>
          <a:bodyPr/>
          <a:lstStyle/>
          <a:p>
            <a:fld id="{43BF8376-6C66-454F-AE1E-DE01A00E3D3C}" type="slidenum">
              <a:rPr lang="en-US" smtClean="0"/>
              <a:t>‹#›</a:t>
            </a:fld>
            <a:endParaRPr lang="en-US"/>
          </a:p>
        </p:txBody>
      </p:sp>
    </p:spTree>
    <p:extLst>
      <p:ext uri="{BB962C8B-B14F-4D97-AF65-F5344CB8AC3E}">
        <p14:creationId xmlns:p14="http://schemas.microsoft.com/office/powerpoint/2010/main" val="13413311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A1706-1F18-3F43-BF2D-ED0500D632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AB5B43-FAFD-FB43-8383-83FA35AA74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C37F49-E390-4447-B608-EAC19E73DA56}"/>
              </a:ext>
            </a:extLst>
          </p:cNvPr>
          <p:cNvSpPr>
            <a:spLocks noGrp="1"/>
          </p:cNvSpPr>
          <p:nvPr>
            <p:ph type="dt" sz="half" idx="10"/>
          </p:nvPr>
        </p:nvSpPr>
        <p:spPr/>
        <p:txBody>
          <a:bodyPr/>
          <a:lstStyle/>
          <a:p>
            <a:fld id="{D23782B9-535C-1149-BCE3-A54C7D94AA5F}" type="datetimeFigureOut">
              <a:rPr lang="en-US" smtClean="0"/>
              <a:t>9/5/2019</a:t>
            </a:fld>
            <a:endParaRPr lang="en-US"/>
          </a:p>
        </p:txBody>
      </p:sp>
      <p:sp>
        <p:nvSpPr>
          <p:cNvPr id="5" name="Footer Placeholder 4">
            <a:extLst>
              <a:ext uri="{FF2B5EF4-FFF2-40B4-BE49-F238E27FC236}">
                <a16:creationId xmlns:a16="http://schemas.microsoft.com/office/drawing/2014/main" id="{DFAE540C-F5F1-9B4E-8660-B91ED681AF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3B51EF-9A89-2D4E-823B-D725BD770BE7}"/>
              </a:ext>
            </a:extLst>
          </p:cNvPr>
          <p:cNvSpPr>
            <a:spLocks noGrp="1"/>
          </p:cNvSpPr>
          <p:nvPr>
            <p:ph type="sldNum" sz="quarter" idx="12"/>
          </p:nvPr>
        </p:nvSpPr>
        <p:spPr/>
        <p:txBody>
          <a:bodyPr/>
          <a:lstStyle/>
          <a:p>
            <a:fld id="{43BF8376-6C66-454F-AE1E-DE01A00E3D3C}" type="slidenum">
              <a:rPr lang="en-US" smtClean="0"/>
              <a:t>‹#›</a:t>
            </a:fld>
            <a:endParaRPr lang="en-US"/>
          </a:p>
        </p:txBody>
      </p:sp>
    </p:spTree>
    <p:extLst>
      <p:ext uri="{BB962C8B-B14F-4D97-AF65-F5344CB8AC3E}">
        <p14:creationId xmlns:p14="http://schemas.microsoft.com/office/powerpoint/2010/main" val="3441896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87467F-F4D4-F64A-A079-CEC73BCB72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62722C-8D0C-8F44-9A4E-5342614FCC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9E851E-1EC0-BD49-9187-74B075661D3B}"/>
              </a:ext>
            </a:extLst>
          </p:cNvPr>
          <p:cNvSpPr>
            <a:spLocks noGrp="1"/>
          </p:cNvSpPr>
          <p:nvPr>
            <p:ph type="dt" sz="half" idx="10"/>
          </p:nvPr>
        </p:nvSpPr>
        <p:spPr/>
        <p:txBody>
          <a:bodyPr/>
          <a:lstStyle/>
          <a:p>
            <a:fld id="{D23782B9-535C-1149-BCE3-A54C7D94AA5F}" type="datetimeFigureOut">
              <a:rPr lang="en-US" smtClean="0"/>
              <a:t>9/5/2019</a:t>
            </a:fld>
            <a:endParaRPr lang="en-US"/>
          </a:p>
        </p:txBody>
      </p:sp>
      <p:sp>
        <p:nvSpPr>
          <p:cNvPr id="5" name="Footer Placeholder 4">
            <a:extLst>
              <a:ext uri="{FF2B5EF4-FFF2-40B4-BE49-F238E27FC236}">
                <a16:creationId xmlns:a16="http://schemas.microsoft.com/office/drawing/2014/main" id="{BA0F70FD-5E8B-1942-9056-22AF65D437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DC802E-C628-BD4D-AA15-2A59528FDC5E}"/>
              </a:ext>
            </a:extLst>
          </p:cNvPr>
          <p:cNvSpPr>
            <a:spLocks noGrp="1"/>
          </p:cNvSpPr>
          <p:nvPr>
            <p:ph type="sldNum" sz="quarter" idx="12"/>
          </p:nvPr>
        </p:nvSpPr>
        <p:spPr/>
        <p:txBody>
          <a:bodyPr/>
          <a:lstStyle/>
          <a:p>
            <a:fld id="{43BF8376-6C66-454F-AE1E-DE01A00E3D3C}" type="slidenum">
              <a:rPr lang="en-US" smtClean="0"/>
              <a:t>‹#›</a:t>
            </a:fld>
            <a:endParaRPr lang="en-US"/>
          </a:p>
        </p:txBody>
      </p:sp>
    </p:spTree>
    <p:extLst>
      <p:ext uri="{BB962C8B-B14F-4D97-AF65-F5344CB8AC3E}">
        <p14:creationId xmlns:p14="http://schemas.microsoft.com/office/powerpoint/2010/main" val="4041109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92018982"/>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1272" userDrawn="1">
          <p15:clr>
            <a:srgbClr val="5ACBF0"/>
          </p15:clr>
        </p15:guide>
        <p15:guide id="3" orient="horz" pos="904" userDrawn="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34" Type="http://schemas.openxmlformats.org/officeDocument/2006/relationships/image" Target="../media/image1.emf"/><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theme" Target="../theme/theme2.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8"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3.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4"/>
          <a:srcRect l="762"/>
          <a:stretch/>
        </p:blipFill>
        <p:spPr>
          <a:xfrm rot="5400000">
            <a:off x="946450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580" r:id="rId1"/>
    <p:sldLayoutId id="2147484609" r:id="rId2"/>
    <p:sldLayoutId id="2147484577" r:id="rId3"/>
    <p:sldLayoutId id="2147484610" r:id="rId4"/>
    <p:sldLayoutId id="2147484710" r:id="rId5"/>
    <p:sldLayoutId id="2147484240" r:id="rId6"/>
    <p:sldLayoutId id="2147484736" r:id="rId7"/>
    <p:sldLayoutId id="2147484474" r:id="rId8"/>
    <p:sldLayoutId id="2147484639" r:id="rId9"/>
    <p:sldLayoutId id="2147484603" r:id="rId10"/>
    <p:sldLayoutId id="2147484751" r:id="rId11"/>
    <p:sldLayoutId id="2147484752" r:id="rId12"/>
    <p:sldLayoutId id="2147484777" r:id="rId13"/>
    <p:sldLayoutId id="2147484778" r:id="rId14"/>
    <p:sldLayoutId id="2147484779" r:id="rId15"/>
    <p:sldLayoutId id="2147484780" r:id="rId16"/>
    <p:sldLayoutId id="2147484781" r:id="rId17"/>
    <p:sldLayoutId id="2147484782" r:id="rId18"/>
    <p:sldLayoutId id="2147484783" r:id="rId19"/>
    <p:sldLayoutId id="2147484784" r:id="rId20"/>
    <p:sldLayoutId id="2147484785" r:id="rId21"/>
    <p:sldLayoutId id="2147484786" r:id="rId22"/>
    <p:sldLayoutId id="2147484787" r:id="rId23"/>
    <p:sldLayoutId id="2147484249" r:id="rId24"/>
    <p:sldLayoutId id="2147484640" r:id="rId25"/>
    <p:sldLayoutId id="2147484584" r:id="rId26"/>
    <p:sldLayoutId id="2147484583" r:id="rId27"/>
    <p:sldLayoutId id="2147484671" r:id="rId28"/>
    <p:sldLayoutId id="2147484673" r:id="rId29"/>
    <p:sldLayoutId id="2147484585" r:id="rId30"/>
    <p:sldLayoutId id="2147484299" r:id="rId31"/>
    <p:sldLayoutId id="2147484263" r:id="rId32"/>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dirty="0"/>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50" name="Picture 49">
            <a:extLst>
              <a:ext uri="{FF2B5EF4-FFF2-40B4-BE49-F238E27FC236}">
                <a16:creationId xmlns:a16="http://schemas.microsoft.com/office/drawing/2014/main" id="{F7D1C1B0-B53E-499D-B47D-58586D6F44FC}"/>
              </a:ext>
            </a:extLst>
          </p:cNvPr>
          <p:cNvPicPr>
            <a:picLocks noChangeAspect="1"/>
          </p:cNvPicPr>
          <p:nvPr userDrawn="1"/>
        </p:nvPicPr>
        <p:blipFill rotWithShape="1">
          <a:blip r:embed="rId34"/>
          <a:srcRect l="762"/>
          <a:stretch/>
        </p:blipFill>
        <p:spPr>
          <a:xfrm rot="5400000">
            <a:off x="9464500" y="2843773"/>
            <a:ext cx="6858000" cy="1170455"/>
          </a:xfrm>
          <a:prstGeom prst="rect">
            <a:avLst/>
          </a:prstGeom>
        </p:spPr>
      </p:pic>
    </p:spTree>
    <p:extLst>
      <p:ext uri="{BB962C8B-B14F-4D97-AF65-F5344CB8AC3E}">
        <p14:creationId xmlns:p14="http://schemas.microsoft.com/office/powerpoint/2010/main" val="2009218608"/>
      </p:ext>
    </p:extLst>
  </p:cSld>
  <p:clrMap bg1="dk1" tx1="lt1" bg2="dk2" tx2="lt2" accent1="accent1" accent2="accent2" accent3="accent3" accent4="accent4" accent5="accent5" accent6="accent6" hlink="hlink" folHlink="folHlink"/>
  <p:sldLayoutIdLst>
    <p:sldLayoutId id="2147484676" r:id="rId1"/>
    <p:sldLayoutId id="2147484677" r:id="rId2"/>
    <p:sldLayoutId id="2147484678" r:id="rId3"/>
    <p:sldLayoutId id="2147484679" r:id="rId4"/>
    <p:sldLayoutId id="2147484711" r:id="rId5"/>
    <p:sldLayoutId id="2147484680" r:id="rId6"/>
    <p:sldLayoutId id="2147484737" r:id="rId7"/>
    <p:sldLayoutId id="2147484682" r:id="rId8"/>
    <p:sldLayoutId id="2147484685" r:id="rId9"/>
    <p:sldLayoutId id="2147484686" r:id="rId10"/>
    <p:sldLayoutId id="2147484764" r:id="rId11"/>
    <p:sldLayoutId id="2147484765" r:id="rId12"/>
    <p:sldLayoutId id="2147484788" r:id="rId13"/>
    <p:sldLayoutId id="2147484789" r:id="rId14"/>
    <p:sldLayoutId id="2147484790" r:id="rId15"/>
    <p:sldLayoutId id="2147484791" r:id="rId16"/>
    <p:sldLayoutId id="2147484792" r:id="rId17"/>
    <p:sldLayoutId id="2147484793" r:id="rId18"/>
    <p:sldLayoutId id="2147484794" r:id="rId19"/>
    <p:sldLayoutId id="2147484795" r:id="rId20"/>
    <p:sldLayoutId id="2147484796" r:id="rId21"/>
    <p:sldLayoutId id="2147484797" r:id="rId22"/>
    <p:sldLayoutId id="2147484798" r:id="rId23"/>
    <p:sldLayoutId id="2147484690" r:id="rId24"/>
    <p:sldLayoutId id="2147484691" r:id="rId25"/>
    <p:sldLayoutId id="2147484694" r:id="rId26"/>
    <p:sldLayoutId id="2147484695" r:id="rId27"/>
    <p:sldLayoutId id="2147484697" r:id="rId28"/>
    <p:sldLayoutId id="2147484699" r:id="rId29"/>
    <p:sldLayoutId id="2147484700" r:id="rId30"/>
    <p:sldLayoutId id="2147484701" r:id="rId31"/>
    <p:sldLayoutId id="2147484702" r:id="rId32"/>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3B2055-7ECF-B04A-B563-F1265623A6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0A73899-9908-B64F-AD8B-C785FC6CE7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6BC7E0-EC4A-9D4A-872B-B7CC88FE38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Segoe Pro" panose="020B0502040504020203" pitchFamily="34" charset="0"/>
              </a:defRPr>
            </a:lvl1pPr>
          </a:lstStyle>
          <a:p>
            <a:fld id="{D23782B9-535C-1149-BCE3-A54C7D94AA5F}" type="datetimeFigureOut">
              <a:rPr lang="en-US" smtClean="0"/>
              <a:pPr/>
              <a:t>9/5/2019</a:t>
            </a:fld>
            <a:endParaRPr lang="en-US" dirty="0"/>
          </a:p>
        </p:txBody>
      </p:sp>
      <p:sp>
        <p:nvSpPr>
          <p:cNvPr id="5" name="Footer Placeholder 4">
            <a:extLst>
              <a:ext uri="{FF2B5EF4-FFF2-40B4-BE49-F238E27FC236}">
                <a16:creationId xmlns:a16="http://schemas.microsoft.com/office/drawing/2014/main" id="{CA758805-E0B0-1E47-8790-C79644610F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aseline="0">
                <a:solidFill>
                  <a:schemeClr val="tx1">
                    <a:tint val="75000"/>
                  </a:schemeClr>
                </a:solidFill>
                <a:latin typeface="Segoe Pro" panose="020B0502040504020203" pitchFamily="34" charset="0"/>
              </a:defRPr>
            </a:lvl1pPr>
          </a:lstStyle>
          <a:p>
            <a:endParaRPr lang="en-US" dirty="0"/>
          </a:p>
        </p:txBody>
      </p:sp>
      <p:sp>
        <p:nvSpPr>
          <p:cNvPr id="6" name="Slide Number Placeholder 5">
            <a:extLst>
              <a:ext uri="{FF2B5EF4-FFF2-40B4-BE49-F238E27FC236}">
                <a16:creationId xmlns:a16="http://schemas.microsoft.com/office/drawing/2014/main" id="{453979D1-7158-F54E-B868-ECA8F94B31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Segoe Pro" panose="020B0502040504020203" pitchFamily="34" charset="0"/>
              </a:defRPr>
            </a:lvl1pPr>
          </a:lstStyle>
          <a:p>
            <a:fld id="{43BF8376-6C66-454F-AE1E-DE01A00E3D3C}" type="slidenum">
              <a:rPr lang="en-US" smtClean="0"/>
              <a:pPr/>
              <a:t>‹#›</a:t>
            </a:fld>
            <a:endParaRPr lang="en-US" dirty="0"/>
          </a:p>
        </p:txBody>
      </p:sp>
    </p:spTree>
    <p:extLst>
      <p:ext uri="{BB962C8B-B14F-4D97-AF65-F5344CB8AC3E}">
        <p14:creationId xmlns:p14="http://schemas.microsoft.com/office/powerpoint/2010/main" val="655525535"/>
      </p:ext>
    </p:extLst>
  </p:cSld>
  <p:clrMap bg1="lt1" tx1="dk1" bg2="lt2" tx2="dk2" accent1="accent1" accent2="accent2" accent3="accent3" accent4="accent4" accent5="accent5" accent6="accent6" hlink="hlink" folHlink="folHlink"/>
  <p:sldLayoutIdLst>
    <p:sldLayoutId id="2147484800" r:id="rId1"/>
    <p:sldLayoutId id="2147484801" r:id="rId2"/>
    <p:sldLayoutId id="2147484802" r:id="rId3"/>
    <p:sldLayoutId id="2147484803" r:id="rId4"/>
    <p:sldLayoutId id="2147484804" r:id="rId5"/>
    <p:sldLayoutId id="2147484805" r:id="rId6"/>
    <p:sldLayoutId id="2147484806" r:id="rId7"/>
    <p:sldLayoutId id="2147484807" r:id="rId8"/>
    <p:sldLayoutId id="2147484808" r:id="rId9"/>
    <p:sldLayoutId id="2147484809" r:id="rId10"/>
    <p:sldLayoutId id="2147484810" r:id="rId11"/>
  </p:sldLayoutIdLst>
  <p:txStyles>
    <p:titleStyle>
      <a:lvl1pPr algn="l" defTabSz="914400" rtl="0" eaLnBrk="1" latinLnBrk="0" hangingPunct="1">
        <a:lnSpc>
          <a:spcPct val="90000"/>
        </a:lnSpc>
        <a:spcBef>
          <a:spcPct val="0"/>
        </a:spcBef>
        <a:buNone/>
        <a:defRPr sz="4400" b="1" i="0" kern="1200" baseline="0">
          <a:solidFill>
            <a:schemeClr val="tx1">
              <a:lumMod val="75000"/>
              <a:lumOff val="25000"/>
            </a:schemeClr>
          </a:solidFill>
          <a:latin typeface="Segoe Pro" panose="020B05020405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lumMod val="65000"/>
              <a:lumOff val="35000"/>
            </a:schemeClr>
          </a:solidFill>
          <a:latin typeface="Segoe Pro SemiLight" panose="020B04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lumMod val="65000"/>
              <a:lumOff val="35000"/>
            </a:schemeClr>
          </a:solidFill>
          <a:latin typeface="Segoe Pro SemiLight" panose="020B04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lumMod val="65000"/>
              <a:lumOff val="35000"/>
            </a:schemeClr>
          </a:solidFill>
          <a:latin typeface="Segoe Pro SemiLight" panose="020B04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lumMod val="65000"/>
              <a:lumOff val="35000"/>
            </a:schemeClr>
          </a:solidFill>
          <a:latin typeface="Segoe Pro SemiLight" panose="020B04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lumMod val="65000"/>
              <a:lumOff val="35000"/>
            </a:schemeClr>
          </a:solidFill>
          <a:latin typeface="Segoe Pro SemiLight" panose="020B04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sv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6.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bk object 27">
            <a:hlinkClick r:id="" action="ppaction://noaction"/>
            <a:extLst>
              <a:ext uri="{FF2B5EF4-FFF2-40B4-BE49-F238E27FC236}">
                <a16:creationId xmlns:a16="http://schemas.microsoft.com/office/drawing/2014/main" id="{C421D235-7B2C-4375-B855-B1DD5E2443D0}"/>
              </a:ext>
            </a:extLst>
          </p:cNvPr>
          <p:cNvSpPr/>
          <p:nvPr/>
        </p:nvSpPr>
        <p:spPr>
          <a:xfrm>
            <a:off x="5640085" y="373142"/>
            <a:ext cx="3059909" cy="1770386"/>
          </a:xfrm>
          <a:custGeom>
            <a:avLst/>
            <a:gdLst/>
            <a:ahLst/>
            <a:cxnLst/>
            <a:rect l="l" t="t" r="r" b="b"/>
            <a:pathLst>
              <a:path w="2780029" h="1608455">
                <a:moveTo>
                  <a:pt x="1389926" y="0"/>
                </a:moveTo>
                <a:lnTo>
                  <a:pt x="0" y="802487"/>
                </a:lnTo>
                <a:lnTo>
                  <a:pt x="1392135" y="1607947"/>
                </a:lnTo>
                <a:lnTo>
                  <a:pt x="2779852" y="802487"/>
                </a:lnTo>
                <a:lnTo>
                  <a:pt x="1389926" y="0"/>
                </a:lnTo>
                <a:close/>
              </a:path>
            </a:pathLst>
          </a:custGeom>
          <a:solidFill>
            <a:srgbClr val="00A99D"/>
          </a:solidFill>
          <a:ln>
            <a:solidFill>
              <a:schemeClr val="bg1"/>
            </a:solidFill>
          </a:ln>
        </p:spPr>
        <p:txBody>
          <a:bodyPr wrap="square" lIns="0" tIns="0" rIns="0" bIns="0" rtlCol="0"/>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sz="18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grpSp>
        <p:nvGrpSpPr>
          <p:cNvPr id="18" name="Group 17">
            <a:extLst>
              <a:ext uri="{FF2B5EF4-FFF2-40B4-BE49-F238E27FC236}">
                <a16:creationId xmlns:a16="http://schemas.microsoft.com/office/drawing/2014/main" id="{37CDF49A-6B0F-47F0-8B99-49D9C05CDA44}"/>
              </a:ext>
            </a:extLst>
          </p:cNvPr>
          <p:cNvGrpSpPr/>
          <p:nvPr/>
        </p:nvGrpSpPr>
        <p:grpSpPr>
          <a:xfrm>
            <a:off x="6630258" y="599356"/>
            <a:ext cx="1082806" cy="1312782"/>
            <a:chOff x="6019838" y="681654"/>
            <a:chExt cx="1082806" cy="1312782"/>
          </a:xfrm>
        </p:grpSpPr>
        <p:sp>
          <p:nvSpPr>
            <p:cNvPr id="19" name="Rectangle 18">
              <a:extLst>
                <a:ext uri="{FF2B5EF4-FFF2-40B4-BE49-F238E27FC236}">
                  <a16:creationId xmlns:a16="http://schemas.microsoft.com/office/drawing/2014/main" id="{B198B596-2915-4B31-9869-B9A6AF2C1998}"/>
                </a:ext>
              </a:extLst>
            </p:cNvPr>
            <p:cNvSpPr/>
            <p:nvPr/>
          </p:nvSpPr>
          <p:spPr>
            <a:xfrm>
              <a:off x="6019838" y="1320405"/>
              <a:ext cx="1082806" cy="674031"/>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charset="0"/>
                  <a:ea typeface="Segoe UI" charset="0"/>
                  <a:cs typeface="Segoe UI" charset="0"/>
                </a:rPr>
                <a:t>Enhanced Visitor Experience</a:t>
              </a:r>
            </a:p>
          </p:txBody>
        </p:sp>
        <p:pic>
          <p:nvPicPr>
            <p:cNvPr id="20" name="Picture 343" descr="Confused person">
              <a:extLst>
                <a:ext uri="{FF2B5EF4-FFF2-40B4-BE49-F238E27FC236}">
                  <a16:creationId xmlns:a16="http://schemas.microsoft.com/office/drawing/2014/main" id="{EE0B8C24-7E55-42E4-AA8B-E8E862EB9AC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74638" y="681654"/>
              <a:ext cx="626281" cy="626281"/>
            </a:xfrm>
            <a:prstGeom prst="rect">
              <a:avLst/>
            </a:prstGeom>
          </p:spPr>
        </p:pic>
      </p:grpSp>
      <p:sp>
        <p:nvSpPr>
          <p:cNvPr id="21" name="bk object 32">
            <a:hlinkClick r:id="" action="ppaction://noaction"/>
            <a:extLst>
              <a:ext uri="{FF2B5EF4-FFF2-40B4-BE49-F238E27FC236}">
                <a16:creationId xmlns:a16="http://schemas.microsoft.com/office/drawing/2014/main" id="{6BC5375E-1CFA-4329-83D7-811ACCCE3DB0}"/>
              </a:ext>
            </a:extLst>
          </p:cNvPr>
          <p:cNvSpPr/>
          <p:nvPr/>
        </p:nvSpPr>
        <p:spPr>
          <a:xfrm>
            <a:off x="8699809" y="373142"/>
            <a:ext cx="3059908" cy="1770386"/>
          </a:xfrm>
          <a:custGeom>
            <a:avLst/>
            <a:gdLst/>
            <a:ahLst/>
            <a:cxnLst/>
            <a:rect l="l" t="t" r="r" b="b"/>
            <a:pathLst>
              <a:path w="2780029" h="1608455">
                <a:moveTo>
                  <a:pt x="1389938" y="0"/>
                </a:moveTo>
                <a:lnTo>
                  <a:pt x="0" y="802487"/>
                </a:lnTo>
                <a:lnTo>
                  <a:pt x="1392148" y="1607947"/>
                </a:lnTo>
                <a:lnTo>
                  <a:pt x="2779864" y="802487"/>
                </a:lnTo>
                <a:lnTo>
                  <a:pt x="1389938" y="0"/>
                </a:lnTo>
                <a:close/>
              </a:path>
            </a:pathLst>
          </a:custGeom>
          <a:solidFill>
            <a:srgbClr val="5C2D91"/>
          </a:solidFill>
          <a:ln>
            <a:solidFill>
              <a:schemeClr val="bg1"/>
            </a:solidFill>
          </a:ln>
        </p:spPr>
        <p:txBody>
          <a:bodyPr wrap="square" lIns="0" tIns="0" rIns="0" bIns="0" rtlCol="0"/>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sz="18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grpSp>
        <p:nvGrpSpPr>
          <p:cNvPr id="22" name="Group 21">
            <a:extLst>
              <a:ext uri="{FF2B5EF4-FFF2-40B4-BE49-F238E27FC236}">
                <a16:creationId xmlns:a16="http://schemas.microsoft.com/office/drawing/2014/main" id="{49809AB2-CE2A-4314-BEFE-A022E1B02088}"/>
              </a:ext>
            </a:extLst>
          </p:cNvPr>
          <p:cNvGrpSpPr/>
          <p:nvPr/>
        </p:nvGrpSpPr>
        <p:grpSpPr>
          <a:xfrm>
            <a:off x="9385495" y="692044"/>
            <a:ext cx="1696132" cy="1079524"/>
            <a:chOff x="8798156" y="681653"/>
            <a:chExt cx="1696132" cy="1079524"/>
          </a:xfrm>
        </p:grpSpPr>
        <p:sp>
          <p:nvSpPr>
            <p:cNvPr id="23" name="Rectangle 22">
              <a:extLst>
                <a:ext uri="{FF2B5EF4-FFF2-40B4-BE49-F238E27FC236}">
                  <a16:creationId xmlns:a16="http://schemas.microsoft.com/office/drawing/2014/main" id="{EB485B99-C1E5-4F60-8C27-0578048C3DEB}"/>
                </a:ext>
              </a:extLst>
            </p:cNvPr>
            <p:cNvSpPr/>
            <p:nvPr/>
          </p:nvSpPr>
          <p:spPr>
            <a:xfrm>
              <a:off x="8798156" y="1281046"/>
              <a:ext cx="1696132" cy="480131"/>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charset="0"/>
                  <a:ea typeface="Segoe UI" charset="0"/>
                  <a:cs typeface="Segoe UI" charset="0"/>
                </a:rPr>
                <a:t>Advanced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charset="0"/>
                  <a:ea typeface="Segoe UI" charset="0"/>
                  <a:cs typeface="Segoe UI" charset="0"/>
                </a:rPr>
                <a:t>Discovery</a:t>
              </a:r>
            </a:p>
          </p:txBody>
        </p:sp>
        <p:pic>
          <p:nvPicPr>
            <p:cNvPr id="24" name="Picture 347" descr="Books on shelf">
              <a:extLst>
                <a:ext uri="{FF2B5EF4-FFF2-40B4-BE49-F238E27FC236}">
                  <a16:creationId xmlns:a16="http://schemas.microsoft.com/office/drawing/2014/main" id="{B308D50D-05FF-4E4E-A34A-C13DCBFC37A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246495" y="681653"/>
              <a:ext cx="626281" cy="626281"/>
            </a:xfrm>
            <a:prstGeom prst="rect">
              <a:avLst/>
            </a:prstGeom>
          </p:spPr>
        </p:pic>
      </p:grpSp>
      <p:sp>
        <p:nvSpPr>
          <p:cNvPr id="25" name="bk object 22">
            <a:hlinkClick r:id="" action="ppaction://noaction"/>
            <a:extLst>
              <a:ext uri="{FF2B5EF4-FFF2-40B4-BE49-F238E27FC236}">
                <a16:creationId xmlns:a16="http://schemas.microsoft.com/office/drawing/2014/main" id="{FAA919C5-6FD9-42A6-B39A-1FECB7EDA102}"/>
              </a:ext>
            </a:extLst>
          </p:cNvPr>
          <p:cNvSpPr/>
          <p:nvPr/>
        </p:nvSpPr>
        <p:spPr>
          <a:xfrm>
            <a:off x="7169905" y="3023050"/>
            <a:ext cx="3059908" cy="1770386"/>
          </a:xfrm>
          <a:custGeom>
            <a:avLst/>
            <a:gdLst/>
            <a:ahLst/>
            <a:cxnLst/>
            <a:rect l="l" t="t" r="r" b="b"/>
            <a:pathLst>
              <a:path w="2780029" h="1608454">
                <a:moveTo>
                  <a:pt x="1389938" y="0"/>
                </a:moveTo>
                <a:lnTo>
                  <a:pt x="0" y="802474"/>
                </a:lnTo>
                <a:lnTo>
                  <a:pt x="1392148" y="1607947"/>
                </a:lnTo>
                <a:lnTo>
                  <a:pt x="2779864" y="802474"/>
                </a:lnTo>
                <a:lnTo>
                  <a:pt x="1389938" y="0"/>
                </a:lnTo>
                <a:close/>
              </a:path>
            </a:pathLst>
          </a:custGeom>
          <a:solidFill>
            <a:srgbClr val="0089CF"/>
          </a:solidFill>
          <a:ln>
            <a:solidFill>
              <a:schemeClr val="bg1"/>
            </a:solidFill>
          </a:ln>
        </p:spPr>
        <p:txBody>
          <a:bodyPr wrap="square" lIns="0" tIns="0" rIns="0" bIns="0" rtlCol="0"/>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sz="18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grpSp>
        <p:nvGrpSpPr>
          <p:cNvPr id="26" name="Group 25">
            <a:extLst>
              <a:ext uri="{FF2B5EF4-FFF2-40B4-BE49-F238E27FC236}">
                <a16:creationId xmlns:a16="http://schemas.microsoft.com/office/drawing/2014/main" id="{EEEEC573-0A03-41A6-948E-6735E3C0375C}"/>
              </a:ext>
            </a:extLst>
          </p:cNvPr>
          <p:cNvGrpSpPr/>
          <p:nvPr/>
        </p:nvGrpSpPr>
        <p:grpSpPr>
          <a:xfrm>
            <a:off x="8053453" y="3314062"/>
            <a:ext cx="1287188" cy="1144971"/>
            <a:chOff x="7466114" y="3303671"/>
            <a:chExt cx="1287188" cy="1144971"/>
          </a:xfrm>
        </p:grpSpPr>
        <p:sp>
          <p:nvSpPr>
            <p:cNvPr id="28" name="Rectangle 27">
              <a:extLst>
                <a:ext uri="{FF2B5EF4-FFF2-40B4-BE49-F238E27FC236}">
                  <a16:creationId xmlns:a16="http://schemas.microsoft.com/office/drawing/2014/main" id="{DB7B52FD-D2ED-4E33-87F4-F40CC65161C2}"/>
                </a:ext>
              </a:extLst>
            </p:cNvPr>
            <p:cNvSpPr/>
            <p:nvPr/>
          </p:nvSpPr>
          <p:spPr>
            <a:xfrm>
              <a:off x="7466114" y="3968511"/>
              <a:ext cx="1287188" cy="480131"/>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charset="0"/>
                  <a:ea typeface="Segoe UI" charset="0"/>
                  <a:cs typeface="Segoe UI" charset="0"/>
                </a:rPr>
                <a:t>Intelligent Environments</a:t>
              </a:r>
            </a:p>
          </p:txBody>
        </p:sp>
        <p:pic>
          <p:nvPicPr>
            <p:cNvPr id="30" name="Picture 29">
              <a:extLst>
                <a:ext uri="{FF2B5EF4-FFF2-40B4-BE49-F238E27FC236}">
                  <a16:creationId xmlns:a16="http://schemas.microsoft.com/office/drawing/2014/main" id="{85A9A347-45D7-4174-BFB5-FE63BECB259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96567" y="3303671"/>
              <a:ext cx="626281" cy="626281"/>
            </a:xfrm>
            <a:prstGeom prst="rect">
              <a:avLst/>
            </a:prstGeom>
          </p:spPr>
        </p:pic>
      </p:grpSp>
      <p:sp>
        <p:nvSpPr>
          <p:cNvPr id="32" name="bk object 17">
            <a:hlinkClick r:id="" action="ppaction://noaction"/>
            <a:extLst>
              <a:ext uri="{FF2B5EF4-FFF2-40B4-BE49-F238E27FC236}">
                <a16:creationId xmlns:a16="http://schemas.microsoft.com/office/drawing/2014/main" id="{E00F1D1B-2E9B-42F6-AB9C-C6A15A9FBC4F}"/>
              </a:ext>
            </a:extLst>
          </p:cNvPr>
          <p:cNvSpPr/>
          <p:nvPr/>
        </p:nvSpPr>
        <p:spPr>
          <a:xfrm>
            <a:off x="4110169" y="3023050"/>
            <a:ext cx="3059908" cy="1770386"/>
          </a:xfrm>
          <a:custGeom>
            <a:avLst/>
            <a:gdLst/>
            <a:ahLst/>
            <a:cxnLst/>
            <a:rect l="l" t="t" r="r" b="b"/>
            <a:pathLst>
              <a:path w="2780029" h="1608454">
                <a:moveTo>
                  <a:pt x="1389938" y="0"/>
                </a:moveTo>
                <a:lnTo>
                  <a:pt x="0" y="802474"/>
                </a:lnTo>
                <a:lnTo>
                  <a:pt x="1392148" y="1607947"/>
                </a:lnTo>
                <a:lnTo>
                  <a:pt x="2779864" y="802474"/>
                </a:lnTo>
                <a:lnTo>
                  <a:pt x="1389938" y="0"/>
                </a:lnTo>
                <a:close/>
              </a:path>
            </a:pathLst>
          </a:custGeom>
          <a:solidFill>
            <a:srgbClr val="F26522"/>
          </a:solidFill>
          <a:ln>
            <a:solidFill>
              <a:schemeClr val="bg1"/>
            </a:solidFill>
          </a:ln>
        </p:spPr>
        <p:txBody>
          <a:bodyPr wrap="square" lIns="0" tIns="0" rIns="0" bIns="0" rtlCol="0"/>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sz="18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grpSp>
        <p:nvGrpSpPr>
          <p:cNvPr id="34" name="Group 33">
            <a:extLst>
              <a:ext uri="{FF2B5EF4-FFF2-40B4-BE49-F238E27FC236}">
                <a16:creationId xmlns:a16="http://schemas.microsoft.com/office/drawing/2014/main" id="{D2B8B0EC-01AB-4EB6-9051-32CB3E716242}"/>
              </a:ext>
            </a:extLst>
          </p:cNvPr>
          <p:cNvGrpSpPr/>
          <p:nvPr/>
        </p:nvGrpSpPr>
        <p:grpSpPr>
          <a:xfrm>
            <a:off x="5004475" y="3299015"/>
            <a:ext cx="1287188" cy="1160018"/>
            <a:chOff x="4417136" y="3288624"/>
            <a:chExt cx="1287188" cy="1160018"/>
          </a:xfrm>
        </p:grpSpPr>
        <p:sp>
          <p:nvSpPr>
            <p:cNvPr id="36" name="Rectangle 35">
              <a:extLst>
                <a:ext uri="{FF2B5EF4-FFF2-40B4-BE49-F238E27FC236}">
                  <a16:creationId xmlns:a16="http://schemas.microsoft.com/office/drawing/2014/main" id="{C2CD3195-799D-4E41-836E-9F4908D68845}"/>
                </a:ext>
              </a:extLst>
            </p:cNvPr>
            <p:cNvSpPr/>
            <p:nvPr/>
          </p:nvSpPr>
          <p:spPr>
            <a:xfrm>
              <a:off x="4417136" y="3968511"/>
              <a:ext cx="1287188" cy="480131"/>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400" kern="0" dirty="0">
                  <a:gradFill>
                    <a:gsLst>
                      <a:gs pos="0">
                        <a:srgbClr val="FFFFFF"/>
                      </a:gs>
                      <a:gs pos="100000">
                        <a:srgbClr val="FFFFFF"/>
                      </a:gs>
                    </a:gsLst>
                    <a:lin ang="5400000" scaled="0"/>
                  </a:gradFill>
                  <a:latin typeface="Segoe UI" charset="0"/>
                  <a:ea typeface="Segoe UI" charset="0"/>
                  <a:cs typeface="Segoe UI" charset="0"/>
                </a:rPr>
                <a:t>Dynamic  Operations</a:t>
              </a:r>
              <a:endPar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charset="0"/>
                <a:ea typeface="Segoe UI" charset="0"/>
                <a:cs typeface="Segoe UI" charset="0"/>
              </a:endParaRPr>
            </a:p>
          </p:txBody>
        </p:sp>
        <p:pic>
          <p:nvPicPr>
            <p:cNvPr id="38" name="Picture 37">
              <a:extLst>
                <a:ext uri="{FF2B5EF4-FFF2-40B4-BE49-F238E27FC236}">
                  <a16:creationId xmlns:a16="http://schemas.microsoft.com/office/drawing/2014/main" id="{2B8A4691-AB4E-43FE-99E2-B21E29CA1CD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91563" y="3288624"/>
              <a:ext cx="717364" cy="717362"/>
            </a:xfrm>
            <a:prstGeom prst="rect">
              <a:avLst/>
            </a:prstGeom>
          </p:spPr>
        </p:pic>
      </p:grpSp>
      <p:grpSp>
        <p:nvGrpSpPr>
          <p:cNvPr id="39" name="Group 38">
            <a:extLst>
              <a:ext uri="{FF2B5EF4-FFF2-40B4-BE49-F238E27FC236}">
                <a16:creationId xmlns:a16="http://schemas.microsoft.com/office/drawing/2014/main" id="{B7AD890F-353C-4200-B81F-7CE116DC8EF3}"/>
              </a:ext>
            </a:extLst>
          </p:cNvPr>
          <p:cNvGrpSpPr/>
          <p:nvPr/>
        </p:nvGrpSpPr>
        <p:grpSpPr>
          <a:xfrm>
            <a:off x="5640081" y="1256412"/>
            <a:ext cx="1532750" cy="1766891"/>
            <a:chOff x="5052742" y="1246021"/>
            <a:chExt cx="1532750" cy="1766891"/>
          </a:xfrm>
        </p:grpSpPr>
        <p:sp>
          <p:nvSpPr>
            <p:cNvPr id="43" name="bk object 31">
              <a:hlinkClick r:id="" action="ppaction://noaction"/>
              <a:extLst>
                <a:ext uri="{FF2B5EF4-FFF2-40B4-BE49-F238E27FC236}">
                  <a16:creationId xmlns:a16="http://schemas.microsoft.com/office/drawing/2014/main" id="{A6E4AD2E-5751-4FCF-9997-85CFE47A1A49}"/>
                </a:ext>
              </a:extLst>
            </p:cNvPr>
            <p:cNvSpPr/>
            <p:nvPr/>
          </p:nvSpPr>
          <p:spPr>
            <a:xfrm>
              <a:off x="5052742" y="1246021"/>
              <a:ext cx="1532750" cy="1766891"/>
            </a:xfrm>
            <a:custGeom>
              <a:avLst/>
              <a:gdLst/>
              <a:ahLst/>
              <a:cxnLst/>
              <a:rect l="l" t="t" r="r" b="b"/>
              <a:pathLst>
                <a:path w="1392554" h="1605280">
                  <a:moveTo>
                    <a:pt x="0" y="0"/>
                  </a:moveTo>
                  <a:lnTo>
                    <a:pt x="0" y="1604962"/>
                  </a:lnTo>
                  <a:lnTo>
                    <a:pt x="1392135" y="805472"/>
                  </a:lnTo>
                  <a:lnTo>
                    <a:pt x="0" y="0"/>
                  </a:lnTo>
                  <a:close/>
                </a:path>
              </a:pathLst>
            </a:custGeom>
            <a:solidFill>
              <a:srgbClr val="4DC2BB"/>
            </a:solidFill>
            <a:ln>
              <a:solidFill>
                <a:schemeClr val="bg1"/>
              </a:solidFill>
            </a:ln>
          </p:spPr>
          <p:txBody>
            <a:bodyPr wrap="square" lIns="0" tIns="0" rIns="0" bIns="0" rtlCol="0"/>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sz="18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sp>
          <p:nvSpPr>
            <p:cNvPr id="44" name="Rectangle 43">
              <a:extLst>
                <a:ext uri="{FF2B5EF4-FFF2-40B4-BE49-F238E27FC236}">
                  <a16:creationId xmlns:a16="http://schemas.microsoft.com/office/drawing/2014/main" id="{3A45091D-A4F6-4F56-B2E4-AF5D7FA57853}"/>
                </a:ext>
              </a:extLst>
            </p:cNvPr>
            <p:cNvSpPr/>
            <p:nvPr/>
          </p:nvSpPr>
          <p:spPr>
            <a:xfrm>
              <a:off x="5074286" y="1796201"/>
              <a:ext cx="1192887" cy="672760"/>
            </a:xfrm>
            <a:prstGeom prst="rect">
              <a:avLst/>
            </a:prstGeom>
          </p:spPr>
          <p:txBody>
            <a:bodyPr wrap="square" lIns="0" rIns="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5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charset="0"/>
                  <a:ea typeface="Segoe UI" charset="0"/>
                  <a:cs typeface="Segoe UI" charset="0"/>
                </a:rPr>
                <a:t>Exhibition Development</a:t>
              </a:r>
            </a:p>
          </p:txBody>
        </p:sp>
      </p:grpSp>
      <p:grpSp>
        <p:nvGrpSpPr>
          <p:cNvPr id="45" name="Group 44">
            <a:extLst>
              <a:ext uri="{FF2B5EF4-FFF2-40B4-BE49-F238E27FC236}">
                <a16:creationId xmlns:a16="http://schemas.microsoft.com/office/drawing/2014/main" id="{78731957-D69B-4C96-A873-B7E81DC167D5}"/>
              </a:ext>
            </a:extLst>
          </p:cNvPr>
          <p:cNvGrpSpPr/>
          <p:nvPr/>
        </p:nvGrpSpPr>
        <p:grpSpPr>
          <a:xfrm>
            <a:off x="7172363" y="1256413"/>
            <a:ext cx="1527858" cy="1766891"/>
            <a:chOff x="6585024" y="1246022"/>
            <a:chExt cx="1527858" cy="1766891"/>
          </a:xfrm>
        </p:grpSpPr>
        <p:sp>
          <p:nvSpPr>
            <p:cNvPr id="46" name="bk object 29">
              <a:hlinkClick r:id="" action="ppaction://noaction"/>
              <a:extLst>
                <a:ext uri="{FF2B5EF4-FFF2-40B4-BE49-F238E27FC236}">
                  <a16:creationId xmlns:a16="http://schemas.microsoft.com/office/drawing/2014/main" id="{54A2DD09-2960-491E-BCC6-EEF876935812}"/>
                </a:ext>
              </a:extLst>
            </p:cNvPr>
            <p:cNvSpPr/>
            <p:nvPr/>
          </p:nvSpPr>
          <p:spPr>
            <a:xfrm>
              <a:off x="6585024" y="1246022"/>
              <a:ext cx="1527858" cy="1766891"/>
            </a:xfrm>
            <a:custGeom>
              <a:avLst/>
              <a:gdLst/>
              <a:ahLst/>
              <a:cxnLst/>
              <a:rect l="l" t="t" r="r" b="b"/>
              <a:pathLst>
                <a:path w="1388109" h="1605280">
                  <a:moveTo>
                    <a:pt x="1387728" y="0"/>
                  </a:moveTo>
                  <a:lnTo>
                    <a:pt x="0" y="805472"/>
                  </a:lnTo>
                  <a:lnTo>
                    <a:pt x="1387728" y="1604962"/>
                  </a:lnTo>
                  <a:lnTo>
                    <a:pt x="1387728" y="0"/>
                  </a:lnTo>
                  <a:close/>
                </a:path>
              </a:pathLst>
            </a:custGeom>
            <a:solidFill>
              <a:srgbClr val="00AEA4"/>
            </a:solidFill>
            <a:ln>
              <a:solidFill>
                <a:schemeClr val="bg1"/>
              </a:solidFill>
            </a:ln>
          </p:spPr>
          <p:txBody>
            <a:bodyPr wrap="square" lIns="0" tIns="0" rIns="0" bIns="0" rtlCol="0"/>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sz="18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sp>
          <p:nvSpPr>
            <p:cNvPr id="47" name="Rectangle 46">
              <a:extLst>
                <a:ext uri="{FF2B5EF4-FFF2-40B4-BE49-F238E27FC236}">
                  <a16:creationId xmlns:a16="http://schemas.microsoft.com/office/drawing/2014/main" id="{EC54B5A9-6A01-432C-9FA4-0AEE5C74FBAE}"/>
                </a:ext>
              </a:extLst>
            </p:cNvPr>
            <p:cNvSpPr/>
            <p:nvPr/>
          </p:nvSpPr>
          <p:spPr>
            <a:xfrm>
              <a:off x="6946667" y="1796201"/>
              <a:ext cx="1164583" cy="672760"/>
            </a:xfrm>
            <a:prstGeom prst="rect">
              <a:avLst/>
            </a:prstGeom>
          </p:spPr>
          <p:txBody>
            <a:bodyPr wrap="square" lIns="0" rIns="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5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charset="0"/>
                  <a:ea typeface="Segoe UI" charset="0"/>
                  <a:cs typeface="Segoe UI" charset="0"/>
                </a:rPr>
                <a:t>Beyond the Walls</a:t>
              </a:r>
            </a:p>
          </p:txBody>
        </p:sp>
      </p:grpSp>
      <p:grpSp>
        <p:nvGrpSpPr>
          <p:cNvPr id="48" name="Group 47">
            <a:extLst>
              <a:ext uri="{FF2B5EF4-FFF2-40B4-BE49-F238E27FC236}">
                <a16:creationId xmlns:a16="http://schemas.microsoft.com/office/drawing/2014/main" id="{19E2860B-7300-45F5-95F7-A474CAAA162C}"/>
              </a:ext>
            </a:extLst>
          </p:cNvPr>
          <p:cNvGrpSpPr/>
          <p:nvPr/>
        </p:nvGrpSpPr>
        <p:grpSpPr>
          <a:xfrm>
            <a:off x="8699805" y="1256412"/>
            <a:ext cx="1532750" cy="1766891"/>
            <a:chOff x="8112466" y="1246021"/>
            <a:chExt cx="1532750" cy="1766891"/>
          </a:xfrm>
        </p:grpSpPr>
        <p:sp>
          <p:nvSpPr>
            <p:cNvPr id="49" name="bk object 36">
              <a:hlinkClick r:id="" action="ppaction://noaction"/>
              <a:extLst>
                <a:ext uri="{FF2B5EF4-FFF2-40B4-BE49-F238E27FC236}">
                  <a16:creationId xmlns:a16="http://schemas.microsoft.com/office/drawing/2014/main" id="{AF90084E-26C6-4CEE-B23D-63247A7CB071}"/>
                </a:ext>
              </a:extLst>
            </p:cNvPr>
            <p:cNvSpPr/>
            <p:nvPr/>
          </p:nvSpPr>
          <p:spPr>
            <a:xfrm>
              <a:off x="8112466" y="1246021"/>
              <a:ext cx="1532750" cy="1766891"/>
            </a:xfrm>
            <a:custGeom>
              <a:avLst/>
              <a:gdLst/>
              <a:ahLst/>
              <a:cxnLst/>
              <a:rect l="l" t="t" r="r" b="b"/>
              <a:pathLst>
                <a:path w="1392554" h="1605280">
                  <a:moveTo>
                    <a:pt x="0" y="0"/>
                  </a:moveTo>
                  <a:lnTo>
                    <a:pt x="0" y="1604962"/>
                  </a:lnTo>
                  <a:lnTo>
                    <a:pt x="1392148" y="805472"/>
                  </a:lnTo>
                  <a:lnTo>
                    <a:pt x="0" y="0"/>
                  </a:lnTo>
                  <a:close/>
                </a:path>
              </a:pathLst>
            </a:custGeom>
            <a:solidFill>
              <a:srgbClr val="896DB0"/>
            </a:solidFill>
            <a:ln>
              <a:solidFill>
                <a:schemeClr val="bg1"/>
              </a:solidFill>
            </a:ln>
          </p:spPr>
          <p:txBody>
            <a:bodyPr wrap="square" lIns="0" tIns="0" rIns="0" bIns="0" rtlCol="0"/>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sz="18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sp>
          <p:nvSpPr>
            <p:cNvPr id="50" name="Rectangle 49">
              <a:extLst>
                <a:ext uri="{FF2B5EF4-FFF2-40B4-BE49-F238E27FC236}">
                  <a16:creationId xmlns:a16="http://schemas.microsoft.com/office/drawing/2014/main" id="{51721975-139E-4ABC-8D9E-D5BE6B17E5F3}"/>
                </a:ext>
              </a:extLst>
            </p:cNvPr>
            <p:cNvSpPr/>
            <p:nvPr/>
          </p:nvSpPr>
          <p:spPr>
            <a:xfrm>
              <a:off x="8113888" y="1796201"/>
              <a:ext cx="1192887" cy="672760"/>
            </a:xfrm>
            <a:prstGeom prst="rect">
              <a:avLst/>
            </a:prstGeom>
          </p:spPr>
          <p:txBody>
            <a:bodyPr wrap="square" lIns="0" rIns="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5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charset="0"/>
                  <a:ea typeface="Segoe UI" charset="0"/>
                  <a:cs typeface="Segoe UI" charset="0"/>
                </a:rPr>
                <a:t>Discoverability</a:t>
              </a:r>
            </a:p>
          </p:txBody>
        </p:sp>
      </p:grpSp>
      <p:grpSp>
        <p:nvGrpSpPr>
          <p:cNvPr id="51" name="Group 50">
            <a:extLst>
              <a:ext uri="{FF2B5EF4-FFF2-40B4-BE49-F238E27FC236}">
                <a16:creationId xmlns:a16="http://schemas.microsoft.com/office/drawing/2014/main" id="{7AB9A9D0-1EBE-4585-A8D3-90C4AAB72646}"/>
              </a:ext>
            </a:extLst>
          </p:cNvPr>
          <p:cNvGrpSpPr/>
          <p:nvPr/>
        </p:nvGrpSpPr>
        <p:grpSpPr>
          <a:xfrm>
            <a:off x="10232101" y="1256413"/>
            <a:ext cx="1527857" cy="1766891"/>
            <a:chOff x="9644762" y="1246022"/>
            <a:chExt cx="1527857" cy="1766891"/>
          </a:xfrm>
        </p:grpSpPr>
        <p:sp>
          <p:nvSpPr>
            <p:cNvPr id="52" name="bk object 34">
              <a:hlinkClick r:id="" action="ppaction://noaction"/>
              <a:extLst>
                <a:ext uri="{FF2B5EF4-FFF2-40B4-BE49-F238E27FC236}">
                  <a16:creationId xmlns:a16="http://schemas.microsoft.com/office/drawing/2014/main" id="{0469E1AB-2BA4-4F78-995F-55261408F6B3}"/>
                </a:ext>
              </a:extLst>
            </p:cNvPr>
            <p:cNvSpPr/>
            <p:nvPr/>
          </p:nvSpPr>
          <p:spPr>
            <a:xfrm>
              <a:off x="9644762" y="1246022"/>
              <a:ext cx="1527857" cy="1766891"/>
            </a:xfrm>
            <a:custGeom>
              <a:avLst/>
              <a:gdLst/>
              <a:ahLst/>
              <a:cxnLst/>
              <a:rect l="l" t="t" r="r" b="b"/>
              <a:pathLst>
                <a:path w="1388109" h="1605280">
                  <a:moveTo>
                    <a:pt x="1387728" y="0"/>
                  </a:moveTo>
                  <a:lnTo>
                    <a:pt x="0" y="805472"/>
                  </a:lnTo>
                  <a:lnTo>
                    <a:pt x="1387728" y="1604962"/>
                  </a:lnTo>
                  <a:lnTo>
                    <a:pt x="1387728" y="0"/>
                  </a:lnTo>
                  <a:close/>
                </a:path>
              </a:pathLst>
            </a:custGeom>
            <a:solidFill>
              <a:srgbClr val="673E98"/>
            </a:solidFill>
            <a:ln>
              <a:solidFill>
                <a:schemeClr val="bg1"/>
              </a:solidFill>
            </a:ln>
          </p:spPr>
          <p:txBody>
            <a:bodyPr wrap="square" lIns="0" tIns="0" rIns="0" bIns="0" rtlCol="0"/>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sz="18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sp>
          <p:nvSpPr>
            <p:cNvPr id="53" name="Rectangle 52">
              <a:extLst>
                <a:ext uri="{FF2B5EF4-FFF2-40B4-BE49-F238E27FC236}">
                  <a16:creationId xmlns:a16="http://schemas.microsoft.com/office/drawing/2014/main" id="{128CDD97-8890-4C47-809E-2EED294C35FA}"/>
                </a:ext>
              </a:extLst>
            </p:cNvPr>
            <p:cNvSpPr/>
            <p:nvPr/>
          </p:nvSpPr>
          <p:spPr>
            <a:xfrm>
              <a:off x="9978087" y="1890235"/>
              <a:ext cx="1192887" cy="672760"/>
            </a:xfrm>
            <a:prstGeom prst="rect">
              <a:avLst/>
            </a:prstGeom>
          </p:spPr>
          <p:txBody>
            <a:bodyPr wrap="square" lIns="0" rIns="0" anchor="ctr">
              <a:noAutofit/>
            </a:bodyPr>
            <a:lstStyle/>
            <a:p>
              <a:pPr lvl="0" algn="ctr">
                <a:lnSpc>
                  <a:spcPct val="90000"/>
                </a:lnSpc>
                <a:defRPr/>
              </a:pPr>
              <a:r>
                <a:rPr lang="en-US" sz="1050" kern="0" dirty="0">
                  <a:gradFill>
                    <a:gsLst>
                      <a:gs pos="0">
                        <a:srgbClr val="FFFFFF"/>
                      </a:gs>
                      <a:gs pos="100000">
                        <a:srgbClr val="FFFFFF"/>
                      </a:gs>
                    </a:gsLst>
                    <a:lin ang="5400000" scaled="0"/>
                  </a:gradFill>
                  <a:latin typeface="Segoe UI" charset="0"/>
                  <a:ea typeface="Segoe UI" charset="0"/>
                  <a:cs typeface="Segoe UI" charset="0"/>
                </a:rPr>
                <a:t>Research</a:t>
              </a:r>
            </a:p>
            <a:p>
              <a:pPr lvl="0" algn="ctr">
                <a:lnSpc>
                  <a:spcPct val="90000"/>
                </a:lnSpc>
                <a:defRPr/>
              </a:pPr>
              <a:r>
                <a:rPr lang="en-US" sz="1050" kern="0" dirty="0">
                  <a:gradFill>
                    <a:gsLst>
                      <a:gs pos="0">
                        <a:srgbClr val="FFFFFF"/>
                      </a:gs>
                      <a:gs pos="100000">
                        <a:srgbClr val="FFFFFF"/>
                      </a:gs>
                    </a:gsLst>
                    <a:lin ang="5400000" scaled="0"/>
                  </a:gradFill>
                  <a:latin typeface="Segoe UI" charset="0"/>
                  <a:ea typeface="Segoe UI" charset="0"/>
                  <a:cs typeface="Segoe UI" charset="0"/>
                </a:rPr>
                <a:t> </a:t>
              </a:r>
            </a:p>
          </p:txBody>
        </p:sp>
      </p:grpSp>
      <p:grpSp>
        <p:nvGrpSpPr>
          <p:cNvPr id="54" name="Group 53">
            <a:extLst>
              <a:ext uri="{FF2B5EF4-FFF2-40B4-BE49-F238E27FC236}">
                <a16:creationId xmlns:a16="http://schemas.microsoft.com/office/drawing/2014/main" id="{81ECB7AC-8E38-41DB-AC49-25EB4BAD77DD}"/>
              </a:ext>
            </a:extLst>
          </p:cNvPr>
          <p:cNvGrpSpPr/>
          <p:nvPr/>
        </p:nvGrpSpPr>
        <p:grpSpPr>
          <a:xfrm>
            <a:off x="8699802" y="2142975"/>
            <a:ext cx="1532750" cy="1763397"/>
            <a:chOff x="8112463" y="2132584"/>
            <a:chExt cx="1532750" cy="1763397"/>
          </a:xfrm>
        </p:grpSpPr>
        <p:sp>
          <p:nvSpPr>
            <p:cNvPr id="55" name="bk object 33">
              <a:hlinkClick r:id="" action="ppaction://noaction"/>
              <a:extLst>
                <a:ext uri="{FF2B5EF4-FFF2-40B4-BE49-F238E27FC236}">
                  <a16:creationId xmlns:a16="http://schemas.microsoft.com/office/drawing/2014/main" id="{DAC0263C-DB9F-4B00-9306-0E210AF01C38}"/>
                </a:ext>
              </a:extLst>
            </p:cNvPr>
            <p:cNvSpPr/>
            <p:nvPr/>
          </p:nvSpPr>
          <p:spPr>
            <a:xfrm>
              <a:off x="8112463" y="2132584"/>
              <a:ext cx="1532750" cy="1763397"/>
            </a:xfrm>
            <a:custGeom>
              <a:avLst/>
              <a:gdLst/>
              <a:ahLst/>
              <a:cxnLst/>
              <a:rect l="l" t="t" r="r" b="b"/>
              <a:pathLst>
                <a:path w="1392554" h="1602104">
                  <a:moveTo>
                    <a:pt x="1392148" y="0"/>
                  </a:moveTo>
                  <a:lnTo>
                    <a:pt x="0" y="799490"/>
                  </a:lnTo>
                  <a:lnTo>
                    <a:pt x="1389938" y="1601965"/>
                  </a:lnTo>
                  <a:lnTo>
                    <a:pt x="1392148" y="0"/>
                  </a:lnTo>
                  <a:close/>
                </a:path>
              </a:pathLst>
            </a:custGeom>
            <a:solidFill>
              <a:srgbClr val="7D5EA8"/>
            </a:solidFill>
            <a:ln>
              <a:solidFill>
                <a:schemeClr val="bg1"/>
              </a:solidFill>
            </a:ln>
          </p:spPr>
          <p:txBody>
            <a:bodyPr wrap="square" lIns="0" tIns="0" rIns="0" bIns="0" rtlCol="0"/>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sz="18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sp>
          <p:nvSpPr>
            <p:cNvPr id="56" name="Rectangle 55">
              <a:extLst>
                <a:ext uri="{FF2B5EF4-FFF2-40B4-BE49-F238E27FC236}">
                  <a16:creationId xmlns:a16="http://schemas.microsoft.com/office/drawing/2014/main" id="{855E78F8-BE24-4D4A-BDDA-4377BA6FD81B}"/>
                </a:ext>
              </a:extLst>
            </p:cNvPr>
            <p:cNvSpPr/>
            <p:nvPr/>
          </p:nvSpPr>
          <p:spPr>
            <a:xfrm>
              <a:off x="8447833" y="2682019"/>
              <a:ext cx="1192887" cy="672760"/>
            </a:xfrm>
            <a:prstGeom prst="rect">
              <a:avLst/>
            </a:prstGeom>
          </p:spPr>
          <p:txBody>
            <a:bodyPr wrap="square" lIns="0" rIns="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5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charset="0"/>
                  <a:ea typeface="Segoe UI" charset="0"/>
                  <a:cs typeface="Segoe UI" charset="0"/>
                </a:rPr>
                <a:t>Digitization</a:t>
              </a:r>
            </a:p>
          </p:txBody>
        </p:sp>
      </p:grpSp>
      <p:grpSp>
        <p:nvGrpSpPr>
          <p:cNvPr id="57" name="Group 56">
            <a:extLst>
              <a:ext uri="{FF2B5EF4-FFF2-40B4-BE49-F238E27FC236}">
                <a16:creationId xmlns:a16="http://schemas.microsoft.com/office/drawing/2014/main" id="{21E4F662-CF7E-433F-A7A1-C0E1F2E0617E}"/>
              </a:ext>
            </a:extLst>
          </p:cNvPr>
          <p:cNvGrpSpPr/>
          <p:nvPr/>
        </p:nvGrpSpPr>
        <p:grpSpPr>
          <a:xfrm>
            <a:off x="10229676" y="2142974"/>
            <a:ext cx="1529954" cy="1763397"/>
            <a:chOff x="9642337" y="2132583"/>
            <a:chExt cx="1529954" cy="1763397"/>
          </a:xfrm>
        </p:grpSpPr>
        <p:sp>
          <p:nvSpPr>
            <p:cNvPr id="58" name="bk object 35">
              <a:hlinkClick r:id="" action="ppaction://noaction"/>
              <a:extLst>
                <a:ext uri="{FF2B5EF4-FFF2-40B4-BE49-F238E27FC236}">
                  <a16:creationId xmlns:a16="http://schemas.microsoft.com/office/drawing/2014/main" id="{D7680A20-1133-4564-90A5-A06743357E38}"/>
                </a:ext>
              </a:extLst>
            </p:cNvPr>
            <p:cNvSpPr/>
            <p:nvPr/>
          </p:nvSpPr>
          <p:spPr>
            <a:xfrm>
              <a:off x="9642337" y="2132583"/>
              <a:ext cx="1529954" cy="1763397"/>
            </a:xfrm>
            <a:custGeom>
              <a:avLst/>
              <a:gdLst/>
              <a:ahLst/>
              <a:cxnLst/>
              <a:rect l="l" t="t" r="r" b="b"/>
              <a:pathLst>
                <a:path w="1390015" h="1602104">
                  <a:moveTo>
                    <a:pt x="2209" y="0"/>
                  </a:moveTo>
                  <a:lnTo>
                    <a:pt x="0" y="1601978"/>
                  </a:lnTo>
                  <a:lnTo>
                    <a:pt x="1389938" y="799490"/>
                  </a:lnTo>
                  <a:lnTo>
                    <a:pt x="2209" y="0"/>
                  </a:lnTo>
                  <a:close/>
                </a:path>
              </a:pathLst>
            </a:custGeom>
            <a:solidFill>
              <a:srgbClr val="724EA0"/>
            </a:solidFill>
            <a:ln>
              <a:solidFill>
                <a:schemeClr val="bg1"/>
              </a:solidFill>
            </a:ln>
          </p:spPr>
          <p:txBody>
            <a:bodyPr wrap="square" lIns="0" tIns="0" rIns="0" bIns="0" rtlCol="0"/>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sz="18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sp>
          <p:nvSpPr>
            <p:cNvPr id="59" name="Rectangle 58">
              <a:extLst>
                <a:ext uri="{FF2B5EF4-FFF2-40B4-BE49-F238E27FC236}">
                  <a16:creationId xmlns:a16="http://schemas.microsoft.com/office/drawing/2014/main" id="{17691143-508F-4FD3-A2EC-0BA82D78B2B4}"/>
                </a:ext>
              </a:extLst>
            </p:cNvPr>
            <p:cNvSpPr/>
            <p:nvPr/>
          </p:nvSpPr>
          <p:spPr>
            <a:xfrm>
              <a:off x="9643358" y="2682019"/>
              <a:ext cx="1192887" cy="672760"/>
            </a:xfrm>
            <a:prstGeom prst="rect">
              <a:avLst/>
            </a:prstGeom>
          </p:spPr>
          <p:txBody>
            <a:bodyPr wrap="square" lIns="0" rIns="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5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charset="0"/>
                  <a:ea typeface="Segoe UI" charset="0"/>
                  <a:cs typeface="Segoe UI" charset="0"/>
                </a:rPr>
                <a:t>Collections &amp; Library Management</a:t>
              </a:r>
            </a:p>
          </p:txBody>
        </p:sp>
      </p:grpSp>
      <p:grpSp>
        <p:nvGrpSpPr>
          <p:cNvPr id="60" name="Group 59">
            <a:extLst>
              <a:ext uri="{FF2B5EF4-FFF2-40B4-BE49-F238E27FC236}">
                <a16:creationId xmlns:a16="http://schemas.microsoft.com/office/drawing/2014/main" id="{0AD07489-7FE2-48E6-94D0-DCD21D05D888}"/>
              </a:ext>
            </a:extLst>
          </p:cNvPr>
          <p:cNvGrpSpPr/>
          <p:nvPr/>
        </p:nvGrpSpPr>
        <p:grpSpPr>
          <a:xfrm>
            <a:off x="5640079" y="2142975"/>
            <a:ext cx="1532750" cy="1763397"/>
            <a:chOff x="5052740" y="2132584"/>
            <a:chExt cx="1532750" cy="1763397"/>
          </a:xfrm>
        </p:grpSpPr>
        <p:sp>
          <p:nvSpPr>
            <p:cNvPr id="61" name="bk object 28">
              <a:hlinkClick r:id="" action="ppaction://noaction"/>
              <a:extLst>
                <a:ext uri="{FF2B5EF4-FFF2-40B4-BE49-F238E27FC236}">
                  <a16:creationId xmlns:a16="http://schemas.microsoft.com/office/drawing/2014/main" id="{77ACCB47-B9E3-47C1-B13D-240FAA108B6D}"/>
                </a:ext>
              </a:extLst>
            </p:cNvPr>
            <p:cNvSpPr/>
            <p:nvPr/>
          </p:nvSpPr>
          <p:spPr>
            <a:xfrm>
              <a:off x="5052740" y="2132584"/>
              <a:ext cx="1532750" cy="1763397"/>
            </a:xfrm>
            <a:custGeom>
              <a:avLst/>
              <a:gdLst/>
              <a:ahLst/>
              <a:cxnLst/>
              <a:rect l="l" t="t" r="r" b="b"/>
              <a:pathLst>
                <a:path w="1392554" h="1602104">
                  <a:moveTo>
                    <a:pt x="1392135" y="0"/>
                  </a:moveTo>
                  <a:lnTo>
                    <a:pt x="0" y="799490"/>
                  </a:lnTo>
                  <a:lnTo>
                    <a:pt x="1389926" y="1601965"/>
                  </a:lnTo>
                  <a:lnTo>
                    <a:pt x="1392135" y="0"/>
                  </a:lnTo>
                  <a:close/>
                </a:path>
              </a:pathLst>
            </a:custGeom>
            <a:solidFill>
              <a:srgbClr val="12BBB3"/>
            </a:solidFill>
            <a:ln>
              <a:solidFill>
                <a:schemeClr val="bg1"/>
              </a:solidFill>
            </a:ln>
          </p:spPr>
          <p:txBody>
            <a:bodyPr wrap="square" lIns="0" tIns="0" rIns="0" bIns="0" rtlCol="0"/>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sz="18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sp>
          <p:nvSpPr>
            <p:cNvPr id="62" name="Rectangle 61">
              <a:extLst>
                <a:ext uri="{FF2B5EF4-FFF2-40B4-BE49-F238E27FC236}">
                  <a16:creationId xmlns:a16="http://schemas.microsoft.com/office/drawing/2014/main" id="{485C66B6-F6B8-474D-8C0C-86CC0DBBE145}"/>
                </a:ext>
              </a:extLst>
            </p:cNvPr>
            <p:cNvSpPr/>
            <p:nvPr/>
          </p:nvSpPr>
          <p:spPr>
            <a:xfrm>
              <a:off x="5321924" y="2682019"/>
              <a:ext cx="1192887" cy="672760"/>
            </a:xfrm>
            <a:prstGeom prst="rect">
              <a:avLst/>
            </a:prstGeom>
          </p:spPr>
          <p:txBody>
            <a:bodyPr wrap="square" lIns="0" rIns="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5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charset="0"/>
                  <a:ea typeface="Segoe UI" charset="0"/>
                  <a:cs typeface="Segoe UI" charset="0"/>
                </a:rPr>
                <a:t>Connected Experience</a:t>
              </a:r>
            </a:p>
          </p:txBody>
        </p:sp>
      </p:grpSp>
      <p:grpSp>
        <p:nvGrpSpPr>
          <p:cNvPr id="63" name="Group 62">
            <a:extLst>
              <a:ext uri="{FF2B5EF4-FFF2-40B4-BE49-F238E27FC236}">
                <a16:creationId xmlns:a16="http://schemas.microsoft.com/office/drawing/2014/main" id="{8144F3EA-458E-4EBF-8CE6-4CBE83C63BAA}"/>
              </a:ext>
            </a:extLst>
          </p:cNvPr>
          <p:cNvGrpSpPr/>
          <p:nvPr/>
        </p:nvGrpSpPr>
        <p:grpSpPr>
          <a:xfrm>
            <a:off x="7169939" y="2142974"/>
            <a:ext cx="1529954" cy="1763397"/>
            <a:chOff x="6582600" y="2132583"/>
            <a:chExt cx="1529954" cy="1763397"/>
          </a:xfrm>
        </p:grpSpPr>
        <p:sp>
          <p:nvSpPr>
            <p:cNvPr id="64" name="bk object 30">
              <a:hlinkClick r:id="" action="ppaction://noaction"/>
              <a:extLst>
                <a:ext uri="{FF2B5EF4-FFF2-40B4-BE49-F238E27FC236}">
                  <a16:creationId xmlns:a16="http://schemas.microsoft.com/office/drawing/2014/main" id="{7ED31D23-CB88-47BF-86F3-AC86EA5B1D58}"/>
                </a:ext>
              </a:extLst>
            </p:cNvPr>
            <p:cNvSpPr/>
            <p:nvPr/>
          </p:nvSpPr>
          <p:spPr>
            <a:xfrm>
              <a:off x="6582600" y="2132583"/>
              <a:ext cx="1529954" cy="1763397"/>
            </a:xfrm>
            <a:custGeom>
              <a:avLst/>
              <a:gdLst/>
              <a:ahLst/>
              <a:cxnLst/>
              <a:rect l="l" t="t" r="r" b="b"/>
              <a:pathLst>
                <a:path w="1390015" h="1602104">
                  <a:moveTo>
                    <a:pt x="2209" y="0"/>
                  </a:moveTo>
                  <a:lnTo>
                    <a:pt x="0" y="1601978"/>
                  </a:lnTo>
                  <a:lnTo>
                    <a:pt x="1389938" y="799490"/>
                  </a:lnTo>
                  <a:lnTo>
                    <a:pt x="2209" y="0"/>
                  </a:lnTo>
                  <a:close/>
                </a:path>
              </a:pathLst>
            </a:custGeom>
            <a:solidFill>
              <a:srgbClr val="00B4AB"/>
            </a:solidFill>
            <a:ln>
              <a:solidFill>
                <a:schemeClr val="bg1"/>
              </a:solidFill>
            </a:ln>
          </p:spPr>
          <p:txBody>
            <a:bodyPr wrap="square" lIns="0" tIns="0" rIns="0" bIns="0" rtlCol="0"/>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sz="18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sp>
          <p:nvSpPr>
            <p:cNvPr id="65" name="Rectangle 64">
              <a:extLst>
                <a:ext uri="{FF2B5EF4-FFF2-40B4-BE49-F238E27FC236}">
                  <a16:creationId xmlns:a16="http://schemas.microsoft.com/office/drawing/2014/main" id="{31376F59-596C-490D-80DC-ABC51A82BB53}"/>
                </a:ext>
              </a:extLst>
            </p:cNvPr>
            <p:cNvSpPr/>
            <p:nvPr/>
          </p:nvSpPr>
          <p:spPr>
            <a:xfrm>
              <a:off x="6583951" y="2682019"/>
              <a:ext cx="1192887" cy="672760"/>
            </a:xfrm>
            <a:prstGeom prst="rect">
              <a:avLst/>
            </a:prstGeom>
          </p:spPr>
          <p:txBody>
            <a:bodyPr wrap="square" lIns="0" rIns="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5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charset="0"/>
                  <a:ea typeface="Segoe UI" charset="0"/>
                  <a:cs typeface="Segoe UI" charset="0"/>
                </a:rPr>
                <a:t>Education and Community</a:t>
              </a:r>
            </a:p>
          </p:txBody>
        </p:sp>
      </p:grpSp>
      <p:grpSp>
        <p:nvGrpSpPr>
          <p:cNvPr id="66" name="Group 65">
            <a:extLst>
              <a:ext uri="{FF2B5EF4-FFF2-40B4-BE49-F238E27FC236}">
                <a16:creationId xmlns:a16="http://schemas.microsoft.com/office/drawing/2014/main" id="{60644322-BB63-4089-A79C-549B11FA8121}"/>
              </a:ext>
            </a:extLst>
          </p:cNvPr>
          <p:cNvGrpSpPr/>
          <p:nvPr/>
        </p:nvGrpSpPr>
        <p:grpSpPr>
          <a:xfrm>
            <a:off x="4110166" y="3906318"/>
            <a:ext cx="1532750" cy="1766891"/>
            <a:chOff x="3522827" y="3895927"/>
            <a:chExt cx="1532750" cy="1766891"/>
          </a:xfrm>
        </p:grpSpPr>
        <p:sp>
          <p:nvSpPr>
            <p:cNvPr id="67" name="bk object 21">
              <a:hlinkClick r:id="" action="ppaction://noaction"/>
              <a:extLst>
                <a:ext uri="{FF2B5EF4-FFF2-40B4-BE49-F238E27FC236}">
                  <a16:creationId xmlns:a16="http://schemas.microsoft.com/office/drawing/2014/main" id="{83EF2188-903D-44E4-966A-BAC4285E5171}"/>
                </a:ext>
              </a:extLst>
            </p:cNvPr>
            <p:cNvSpPr/>
            <p:nvPr/>
          </p:nvSpPr>
          <p:spPr>
            <a:xfrm>
              <a:off x="3522827" y="3895927"/>
              <a:ext cx="1532750" cy="1766891"/>
            </a:xfrm>
            <a:custGeom>
              <a:avLst/>
              <a:gdLst/>
              <a:ahLst/>
              <a:cxnLst/>
              <a:rect l="l" t="t" r="r" b="b"/>
              <a:pathLst>
                <a:path w="1392554" h="1605279">
                  <a:moveTo>
                    <a:pt x="0" y="0"/>
                  </a:moveTo>
                  <a:lnTo>
                    <a:pt x="0" y="1604949"/>
                  </a:lnTo>
                  <a:lnTo>
                    <a:pt x="1392148" y="805472"/>
                  </a:lnTo>
                  <a:lnTo>
                    <a:pt x="0" y="0"/>
                  </a:lnTo>
                  <a:close/>
                </a:path>
              </a:pathLst>
            </a:custGeom>
            <a:solidFill>
              <a:srgbClr val="F79A66"/>
            </a:solidFill>
            <a:ln>
              <a:solidFill>
                <a:schemeClr val="bg1"/>
              </a:solidFill>
            </a:ln>
          </p:spPr>
          <p:txBody>
            <a:bodyPr wrap="square" lIns="0" tIns="0" rIns="0" bIns="0" rtlCol="0"/>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sz="18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sp>
          <p:nvSpPr>
            <p:cNvPr id="68" name="Rectangle 67">
              <a:extLst>
                <a:ext uri="{FF2B5EF4-FFF2-40B4-BE49-F238E27FC236}">
                  <a16:creationId xmlns:a16="http://schemas.microsoft.com/office/drawing/2014/main" id="{B82DF44E-6627-4382-94C0-C5E8E7FB2CDB}"/>
                </a:ext>
              </a:extLst>
            </p:cNvPr>
            <p:cNvSpPr/>
            <p:nvPr/>
          </p:nvSpPr>
          <p:spPr>
            <a:xfrm>
              <a:off x="3548011" y="4446107"/>
              <a:ext cx="1192887" cy="672760"/>
            </a:xfrm>
            <a:prstGeom prst="rect">
              <a:avLst/>
            </a:prstGeom>
          </p:spPr>
          <p:txBody>
            <a:bodyPr wrap="square" lIns="0" rIns="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5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charset="0"/>
                  <a:ea typeface="Segoe UI" charset="0"/>
                  <a:cs typeface="Segoe UI" charset="0"/>
                </a:rPr>
                <a:t>Fundraising</a:t>
              </a:r>
            </a:p>
          </p:txBody>
        </p:sp>
      </p:grpSp>
      <p:grpSp>
        <p:nvGrpSpPr>
          <p:cNvPr id="69" name="Group 68">
            <a:extLst>
              <a:ext uri="{FF2B5EF4-FFF2-40B4-BE49-F238E27FC236}">
                <a16:creationId xmlns:a16="http://schemas.microsoft.com/office/drawing/2014/main" id="{CF6FA435-CE78-4AD8-B048-B546699D8000}"/>
              </a:ext>
            </a:extLst>
          </p:cNvPr>
          <p:cNvGrpSpPr/>
          <p:nvPr/>
        </p:nvGrpSpPr>
        <p:grpSpPr>
          <a:xfrm>
            <a:off x="5642464" y="3906323"/>
            <a:ext cx="1529850" cy="1766891"/>
            <a:chOff x="5055125" y="3895932"/>
            <a:chExt cx="1529850" cy="1766891"/>
          </a:xfrm>
        </p:grpSpPr>
        <p:sp>
          <p:nvSpPr>
            <p:cNvPr id="70" name="bk object 19">
              <a:hlinkClick r:id="" action="ppaction://noaction"/>
              <a:extLst>
                <a:ext uri="{FF2B5EF4-FFF2-40B4-BE49-F238E27FC236}">
                  <a16:creationId xmlns:a16="http://schemas.microsoft.com/office/drawing/2014/main" id="{3496F1BB-C003-4EA9-ABB9-E2E151944214}"/>
                </a:ext>
              </a:extLst>
            </p:cNvPr>
            <p:cNvSpPr/>
            <p:nvPr/>
          </p:nvSpPr>
          <p:spPr>
            <a:xfrm>
              <a:off x="5055125" y="3895932"/>
              <a:ext cx="1527857" cy="1766891"/>
            </a:xfrm>
            <a:custGeom>
              <a:avLst/>
              <a:gdLst/>
              <a:ahLst/>
              <a:cxnLst/>
              <a:rect l="l" t="t" r="r" b="b"/>
              <a:pathLst>
                <a:path w="1388110" h="1605279">
                  <a:moveTo>
                    <a:pt x="1387728" y="0"/>
                  </a:moveTo>
                  <a:lnTo>
                    <a:pt x="0" y="805472"/>
                  </a:lnTo>
                  <a:lnTo>
                    <a:pt x="1387728" y="1604949"/>
                  </a:lnTo>
                  <a:lnTo>
                    <a:pt x="1387728" y="0"/>
                  </a:lnTo>
                  <a:close/>
                </a:path>
              </a:pathLst>
            </a:custGeom>
            <a:solidFill>
              <a:srgbClr val="F37330"/>
            </a:solidFill>
            <a:ln>
              <a:solidFill>
                <a:schemeClr val="bg1"/>
              </a:solidFill>
            </a:ln>
          </p:spPr>
          <p:txBody>
            <a:bodyPr wrap="square" lIns="0" tIns="0" rIns="0" bIns="0" rtlCol="0"/>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sz="18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sp>
          <p:nvSpPr>
            <p:cNvPr id="71" name="Rectangle 70">
              <a:extLst>
                <a:ext uri="{FF2B5EF4-FFF2-40B4-BE49-F238E27FC236}">
                  <a16:creationId xmlns:a16="http://schemas.microsoft.com/office/drawing/2014/main" id="{C2E5C674-415D-4381-879E-2266E75F7DF2}"/>
                </a:ext>
              </a:extLst>
            </p:cNvPr>
            <p:cNvSpPr/>
            <p:nvPr/>
          </p:nvSpPr>
          <p:spPr>
            <a:xfrm>
              <a:off x="5392088" y="4446107"/>
              <a:ext cx="1192887" cy="672760"/>
            </a:xfrm>
            <a:prstGeom prst="rect">
              <a:avLst/>
            </a:prstGeom>
          </p:spPr>
          <p:txBody>
            <a:bodyPr wrap="square" lIns="0" rIns="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5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charset="0"/>
                  <a:ea typeface="Segoe UI" charset="0"/>
                  <a:cs typeface="Segoe UI" charset="0"/>
                </a:rPr>
                <a:t>Ticketing</a:t>
              </a:r>
            </a:p>
          </p:txBody>
        </p:sp>
      </p:grpSp>
      <p:grpSp>
        <p:nvGrpSpPr>
          <p:cNvPr id="72" name="Group 71">
            <a:extLst>
              <a:ext uri="{FF2B5EF4-FFF2-40B4-BE49-F238E27FC236}">
                <a16:creationId xmlns:a16="http://schemas.microsoft.com/office/drawing/2014/main" id="{EF4CE823-4BAF-494F-89DA-1339C85E79E3}"/>
              </a:ext>
            </a:extLst>
          </p:cNvPr>
          <p:cNvGrpSpPr/>
          <p:nvPr/>
        </p:nvGrpSpPr>
        <p:grpSpPr>
          <a:xfrm>
            <a:off x="4110170" y="4792884"/>
            <a:ext cx="1532750" cy="1763397"/>
            <a:chOff x="3522831" y="4782493"/>
            <a:chExt cx="1532750" cy="1763397"/>
          </a:xfrm>
        </p:grpSpPr>
        <p:sp>
          <p:nvSpPr>
            <p:cNvPr id="73" name="bk object 18">
              <a:hlinkClick r:id="" action="ppaction://noaction"/>
              <a:extLst>
                <a:ext uri="{FF2B5EF4-FFF2-40B4-BE49-F238E27FC236}">
                  <a16:creationId xmlns:a16="http://schemas.microsoft.com/office/drawing/2014/main" id="{5185693C-4DE9-4D8C-A605-C55059C62FA6}"/>
                </a:ext>
              </a:extLst>
            </p:cNvPr>
            <p:cNvSpPr/>
            <p:nvPr/>
          </p:nvSpPr>
          <p:spPr>
            <a:xfrm>
              <a:off x="3522831" y="4782493"/>
              <a:ext cx="1532750" cy="1763397"/>
            </a:xfrm>
            <a:custGeom>
              <a:avLst/>
              <a:gdLst/>
              <a:ahLst/>
              <a:cxnLst/>
              <a:rect l="l" t="t" r="r" b="b"/>
              <a:pathLst>
                <a:path w="1392554" h="1602104">
                  <a:moveTo>
                    <a:pt x="1392148" y="0"/>
                  </a:moveTo>
                  <a:lnTo>
                    <a:pt x="0" y="799477"/>
                  </a:lnTo>
                  <a:lnTo>
                    <a:pt x="1389938" y="1601965"/>
                  </a:lnTo>
                  <a:lnTo>
                    <a:pt x="1392148" y="0"/>
                  </a:lnTo>
                  <a:close/>
                </a:path>
              </a:pathLst>
            </a:custGeom>
            <a:solidFill>
              <a:srgbClr val="F68D54"/>
            </a:solidFill>
            <a:ln>
              <a:solidFill>
                <a:schemeClr val="bg1"/>
              </a:solidFill>
            </a:ln>
          </p:spPr>
          <p:txBody>
            <a:bodyPr wrap="square" lIns="0" tIns="0" rIns="0" bIns="0" rtlCol="0"/>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sz="18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sp>
          <p:nvSpPr>
            <p:cNvPr id="74" name="Rectangle 73">
              <a:extLst>
                <a:ext uri="{FF2B5EF4-FFF2-40B4-BE49-F238E27FC236}">
                  <a16:creationId xmlns:a16="http://schemas.microsoft.com/office/drawing/2014/main" id="{C93FCBDB-6DC7-4B5B-BF6D-B1B04F9B8B2A}"/>
                </a:ext>
              </a:extLst>
            </p:cNvPr>
            <p:cNvSpPr/>
            <p:nvPr/>
          </p:nvSpPr>
          <p:spPr>
            <a:xfrm>
              <a:off x="3862151" y="5331925"/>
              <a:ext cx="1192887" cy="672760"/>
            </a:xfrm>
            <a:prstGeom prst="rect">
              <a:avLst/>
            </a:prstGeom>
          </p:spPr>
          <p:txBody>
            <a:bodyPr wrap="square" lIns="0" rIns="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5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charset="0"/>
                  <a:ea typeface="Segoe UI" charset="0"/>
                  <a:cs typeface="Segoe UI" charset="0"/>
                </a:rPr>
                <a:t>Constituent Management</a:t>
              </a:r>
            </a:p>
          </p:txBody>
        </p:sp>
      </p:grpSp>
      <p:grpSp>
        <p:nvGrpSpPr>
          <p:cNvPr id="75" name="Group 74">
            <a:extLst>
              <a:ext uri="{FF2B5EF4-FFF2-40B4-BE49-F238E27FC236}">
                <a16:creationId xmlns:a16="http://schemas.microsoft.com/office/drawing/2014/main" id="{0017CF6A-C42B-4238-BB7A-1A1C50E1FB42}"/>
              </a:ext>
            </a:extLst>
          </p:cNvPr>
          <p:cNvGrpSpPr/>
          <p:nvPr/>
        </p:nvGrpSpPr>
        <p:grpSpPr>
          <a:xfrm>
            <a:off x="5640037" y="4792881"/>
            <a:ext cx="1529954" cy="1763397"/>
            <a:chOff x="5052698" y="4782490"/>
            <a:chExt cx="1529954" cy="1763397"/>
          </a:xfrm>
        </p:grpSpPr>
        <p:sp>
          <p:nvSpPr>
            <p:cNvPr id="76" name="bk object 20">
              <a:hlinkClick r:id="" action="ppaction://noaction"/>
              <a:extLst>
                <a:ext uri="{FF2B5EF4-FFF2-40B4-BE49-F238E27FC236}">
                  <a16:creationId xmlns:a16="http://schemas.microsoft.com/office/drawing/2014/main" id="{883F707C-07A6-47E0-85CC-D06F7764D9F5}"/>
                </a:ext>
              </a:extLst>
            </p:cNvPr>
            <p:cNvSpPr/>
            <p:nvPr/>
          </p:nvSpPr>
          <p:spPr>
            <a:xfrm>
              <a:off x="5052698" y="4782490"/>
              <a:ext cx="1529954" cy="1763397"/>
            </a:xfrm>
            <a:custGeom>
              <a:avLst/>
              <a:gdLst/>
              <a:ahLst/>
              <a:cxnLst/>
              <a:rect l="l" t="t" r="r" b="b"/>
              <a:pathLst>
                <a:path w="1390014" h="1602104">
                  <a:moveTo>
                    <a:pt x="2209" y="0"/>
                  </a:moveTo>
                  <a:lnTo>
                    <a:pt x="0" y="1601965"/>
                  </a:lnTo>
                  <a:lnTo>
                    <a:pt x="1389938" y="799477"/>
                  </a:lnTo>
                  <a:lnTo>
                    <a:pt x="2209" y="0"/>
                  </a:lnTo>
                  <a:close/>
                </a:path>
              </a:pathLst>
            </a:custGeom>
            <a:solidFill>
              <a:srgbClr val="F58041"/>
            </a:solidFill>
            <a:ln>
              <a:solidFill>
                <a:schemeClr val="bg1"/>
              </a:solidFill>
            </a:ln>
          </p:spPr>
          <p:txBody>
            <a:bodyPr wrap="square" lIns="0" tIns="0" rIns="0" bIns="0" rtlCol="0"/>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sz="18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sp>
          <p:nvSpPr>
            <p:cNvPr id="77" name="Rectangle 76">
              <a:extLst>
                <a:ext uri="{FF2B5EF4-FFF2-40B4-BE49-F238E27FC236}">
                  <a16:creationId xmlns:a16="http://schemas.microsoft.com/office/drawing/2014/main" id="{B35E42FC-10F1-41D9-972B-4DD912343AAA}"/>
                </a:ext>
              </a:extLst>
            </p:cNvPr>
            <p:cNvSpPr/>
            <p:nvPr/>
          </p:nvSpPr>
          <p:spPr>
            <a:xfrm>
              <a:off x="5057676" y="5331925"/>
              <a:ext cx="1192887" cy="672760"/>
            </a:xfrm>
            <a:prstGeom prst="rect">
              <a:avLst/>
            </a:prstGeom>
          </p:spPr>
          <p:txBody>
            <a:bodyPr wrap="square" lIns="0" rIns="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5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charset="0"/>
                  <a:ea typeface="Segoe UI" charset="0"/>
                  <a:cs typeface="Segoe UI" charset="0"/>
                </a:rPr>
                <a:t> </a:t>
              </a:r>
            </a:p>
          </p:txBody>
        </p:sp>
      </p:grpSp>
      <p:grpSp>
        <p:nvGrpSpPr>
          <p:cNvPr id="78" name="Group 77">
            <a:extLst>
              <a:ext uri="{FF2B5EF4-FFF2-40B4-BE49-F238E27FC236}">
                <a16:creationId xmlns:a16="http://schemas.microsoft.com/office/drawing/2014/main" id="{06A8088C-A30A-4C36-B05E-DF0335EDD2DB}"/>
              </a:ext>
            </a:extLst>
          </p:cNvPr>
          <p:cNvGrpSpPr/>
          <p:nvPr/>
        </p:nvGrpSpPr>
        <p:grpSpPr>
          <a:xfrm>
            <a:off x="7169903" y="3906318"/>
            <a:ext cx="1532750" cy="1766891"/>
            <a:chOff x="6582564" y="3895927"/>
            <a:chExt cx="1532750" cy="1766891"/>
          </a:xfrm>
        </p:grpSpPr>
        <p:sp>
          <p:nvSpPr>
            <p:cNvPr id="79" name="bk object 26">
              <a:hlinkClick r:id="" action="ppaction://noaction"/>
              <a:extLst>
                <a:ext uri="{FF2B5EF4-FFF2-40B4-BE49-F238E27FC236}">
                  <a16:creationId xmlns:a16="http://schemas.microsoft.com/office/drawing/2014/main" id="{496B5840-D07D-4F87-97DF-DEC7710CA42E}"/>
                </a:ext>
              </a:extLst>
            </p:cNvPr>
            <p:cNvSpPr/>
            <p:nvPr/>
          </p:nvSpPr>
          <p:spPr>
            <a:xfrm>
              <a:off x="6582564" y="3895927"/>
              <a:ext cx="1532750" cy="1766891"/>
            </a:xfrm>
            <a:custGeom>
              <a:avLst/>
              <a:gdLst/>
              <a:ahLst/>
              <a:cxnLst/>
              <a:rect l="l" t="t" r="r" b="b"/>
              <a:pathLst>
                <a:path w="1392554" h="1605279">
                  <a:moveTo>
                    <a:pt x="0" y="0"/>
                  </a:moveTo>
                  <a:lnTo>
                    <a:pt x="0" y="1604949"/>
                  </a:lnTo>
                  <a:lnTo>
                    <a:pt x="1392148" y="805472"/>
                  </a:lnTo>
                  <a:lnTo>
                    <a:pt x="0" y="0"/>
                  </a:lnTo>
                  <a:close/>
                </a:path>
              </a:pathLst>
            </a:custGeom>
            <a:solidFill>
              <a:srgbClr val="4FA8DE"/>
            </a:solidFill>
            <a:ln>
              <a:solidFill>
                <a:schemeClr val="bg1"/>
              </a:solidFill>
            </a:ln>
          </p:spPr>
          <p:txBody>
            <a:bodyPr wrap="square" lIns="0" tIns="0" rIns="0" bIns="0" rtlCol="0"/>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sz="18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sp>
          <p:nvSpPr>
            <p:cNvPr id="80" name="Rectangle 79">
              <a:extLst>
                <a:ext uri="{FF2B5EF4-FFF2-40B4-BE49-F238E27FC236}">
                  <a16:creationId xmlns:a16="http://schemas.microsoft.com/office/drawing/2014/main" id="{52589D90-D6ED-444A-B8EA-C325E2F9868A}"/>
                </a:ext>
              </a:extLst>
            </p:cNvPr>
            <p:cNvSpPr/>
            <p:nvPr/>
          </p:nvSpPr>
          <p:spPr>
            <a:xfrm>
              <a:off x="6589305" y="4446107"/>
              <a:ext cx="1192887" cy="672760"/>
            </a:xfrm>
            <a:prstGeom prst="rect">
              <a:avLst/>
            </a:prstGeom>
          </p:spPr>
          <p:txBody>
            <a:bodyPr wrap="square" lIns="0" rIns="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5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charset="0"/>
                  <a:ea typeface="Segoe UI" charset="0"/>
                  <a:cs typeface="Segoe UI" charset="0"/>
                </a:rPr>
                <a:t>Safety &amp; Security</a:t>
              </a:r>
            </a:p>
          </p:txBody>
        </p:sp>
      </p:grpSp>
      <p:grpSp>
        <p:nvGrpSpPr>
          <p:cNvPr id="81" name="Group 80">
            <a:extLst>
              <a:ext uri="{FF2B5EF4-FFF2-40B4-BE49-F238E27FC236}">
                <a16:creationId xmlns:a16="http://schemas.microsoft.com/office/drawing/2014/main" id="{5BBEC86F-01C7-4824-8EBF-1FCE9E6B8EEA}"/>
              </a:ext>
            </a:extLst>
          </p:cNvPr>
          <p:cNvGrpSpPr/>
          <p:nvPr/>
        </p:nvGrpSpPr>
        <p:grpSpPr>
          <a:xfrm>
            <a:off x="8702200" y="3906322"/>
            <a:ext cx="1527857" cy="1766891"/>
            <a:chOff x="8114861" y="3895931"/>
            <a:chExt cx="1527857" cy="1766891"/>
          </a:xfrm>
        </p:grpSpPr>
        <p:sp>
          <p:nvSpPr>
            <p:cNvPr id="82" name="bk object 24">
              <a:hlinkClick r:id="" action="ppaction://noaction"/>
              <a:extLst>
                <a:ext uri="{FF2B5EF4-FFF2-40B4-BE49-F238E27FC236}">
                  <a16:creationId xmlns:a16="http://schemas.microsoft.com/office/drawing/2014/main" id="{E5F7FDF0-4EF1-41AA-9AA0-B29699D490C1}"/>
                </a:ext>
              </a:extLst>
            </p:cNvPr>
            <p:cNvSpPr/>
            <p:nvPr/>
          </p:nvSpPr>
          <p:spPr>
            <a:xfrm>
              <a:off x="8114861" y="3895931"/>
              <a:ext cx="1527857" cy="1766891"/>
            </a:xfrm>
            <a:custGeom>
              <a:avLst/>
              <a:gdLst/>
              <a:ahLst/>
              <a:cxnLst/>
              <a:rect l="l" t="t" r="r" b="b"/>
              <a:pathLst>
                <a:path w="1388109" h="1605279">
                  <a:moveTo>
                    <a:pt x="1387728" y="0"/>
                  </a:moveTo>
                  <a:lnTo>
                    <a:pt x="0" y="805472"/>
                  </a:lnTo>
                  <a:lnTo>
                    <a:pt x="1387728" y="1604949"/>
                  </a:lnTo>
                  <a:lnTo>
                    <a:pt x="1387728" y="0"/>
                  </a:lnTo>
                  <a:close/>
                </a:path>
              </a:pathLst>
            </a:custGeom>
            <a:solidFill>
              <a:srgbClr val="0090D3"/>
            </a:solidFill>
            <a:ln>
              <a:solidFill>
                <a:schemeClr val="bg1"/>
              </a:solidFill>
            </a:ln>
          </p:spPr>
          <p:txBody>
            <a:bodyPr wrap="square" lIns="0" tIns="0" rIns="0" bIns="0" rtlCol="0"/>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sz="18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sp>
          <p:nvSpPr>
            <p:cNvPr id="83" name="Rectangle 82">
              <a:extLst>
                <a:ext uri="{FF2B5EF4-FFF2-40B4-BE49-F238E27FC236}">
                  <a16:creationId xmlns:a16="http://schemas.microsoft.com/office/drawing/2014/main" id="{40AC000C-88BF-4642-8F4D-C144A43D9714}"/>
                </a:ext>
              </a:extLst>
            </p:cNvPr>
            <p:cNvSpPr/>
            <p:nvPr/>
          </p:nvSpPr>
          <p:spPr>
            <a:xfrm>
              <a:off x="8433382" y="4446107"/>
              <a:ext cx="1192887" cy="672760"/>
            </a:xfrm>
            <a:prstGeom prst="rect">
              <a:avLst/>
            </a:prstGeom>
          </p:spPr>
          <p:txBody>
            <a:bodyPr wrap="square" lIns="0" rIns="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5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charset="0"/>
                  <a:ea typeface="Segoe UI" charset="0"/>
                  <a:cs typeface="Segoe UI" charset="0"/>
                </a:rPr>
                <a:t>New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5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charset="0"/>
                  <a:ea typeface="Segoe UI" charset="0"/>
                  <a:cs typeface="Segoe UI" charset="0"/>
                </a:rPr>
                <a:t>Construction</a:t>
              </a:r>
            </a:p>
          </p:txBody>
        </p:sp>
      </p:grpSp>
      <p:grpSp>
        <p:nvGrpSpPr>
          <p:cNvPr id="84" name="Group 83">
            <a:extLst>
              <a:ext uri="{FF2B5EF4-FFF2-40B4-BE49-F238E27FC236}">
                <a16:creationId xmlns:a16="http://schemas.microsoft.com/office/drawing/2014/main" id="{3E9DEB3A-514E-4891-AF2F-FBCA293F7A9B}"/>
              </a:ext>
            </a:extLst>
          </p:cNvPr>
          <p:cNvGrpSpPr/>
          <p:nvPr/>
        </p:nvGrpSpPr>
        <p:grpSpPr>
          <a:xfrm>
            <a:off x="7169902" y="4792884"/>
            <a:ext cx="1532750" cy="1763397"/>
            <a:chOff x="6582563" y="4782493"/>
            <a:chExt cx="1532750" cy="1763397"/>
          </a:xfrm>
        </p:grpSpPr>
        <p:sp>
          <p:nvSpPr>
            <p:cNvPr id="85" name="bk object 23">
              <a:hlinkClick r:id="" action="ppaction://noaction"/>
              <a:extLst>
                <a:ext uri="{FF2B5EF4-FFF2-40B4-BE49-F238E27FC236}">
                  <a16:creationId xmlns:a16="http://schemas.microsoft.com/office/drawing/2014/main" id="{56D629DE-0C6E-4901-9FE9-6859CFBA751A}"/>
                </a:ext>
              </a:extLst>
            </p:cNvPr>
            <p:cNvSpPr/>
            <p:nvPr/>
          </p:nvSpPr>
          <p:spPr>
            <a:xfrm>
              <a:off x="6582563" y="4782493"/>
              <a:ext cx="1532750" cy="1763397"/>
            </a:xfrm>
            <a:custGeom>
              <a:avLst/>
              <a:gdLst/>
              <a:ahLst/>
              <a:cxnLst/>
              <a:rect l="l" t="t" r="r" b="b"/>
              <a:pathLst>
                <a:path w="1392554" h="1602104">
                  <a:moveTo>
                    <a:pt x="1392148" y="0"/>
                  </a:moveTo>
                  <a:lnTo>
                    <a:pt x="0" y="799477"/>
                  </a:lnTo>
                  <a:lnTo>
                    <a:pt x="1389938" y="1601965"/>
                  </a:lnTo>
                  <a:lnTo>
                    <a:pt x="1392148" y="0"/>
                  </a:lnTo>
                  <a:close/>
                </a:path>
              </a:pathLst>
            </a:custGeom>
            <a:solidFill>
              <a:srgbClr val="259FDA"/>
            </a:solidFill>
            <a:ln>
              <a:solidFill>
                <a:schemeClr val="bg1"/>
              </a:solidFill>
            </a:ln>
          </p:spPr>
          <p:txBody>
            <a:bodyPr wrap="square" lIns="0" tIns="0" rIns="0" bIns="0" rtlCol="0"/>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sz="18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sp>
          <p:nvSpPr>
            <p:cNvPr id="86" name="Rectangle 85">
              <a:extLst>
                <a:ext uri="{FF2B5EF4-FFF2-40B4-BE49-F238E27FC236}">
                  <a16:creationId xmlns:a16="http://schemas.microsoft.com/office/drawing/2014/main" id="{C7F78BE6-7471-4AC8-9243-5B8BCA9D8049}"/>
                </a:ext>
              </a:extLst>
            </p:cNvPr>
            <p:cNvSpPr/>
            <p:nvPr/>
          </p:nvSpPr>
          <p:spPr>
            <a:xfrm>
              <a:off x="6903445" y="5331925"/>
              <a:ext cx="1192887" cy="672760"/>
            </a:xfrm>
            <a:prstGeom prst="rect">
              <a:avLst/>
            </a:prstGeom>
          </p:spPr>
          <p:txBody>
            <a:bodyPr wrap="square" lIns="0" rIns="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5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charset="0"/>
                  <a:ea typeface="Segoe UI" charset="0"/>
                  <a:cs typeface="Segoe UI" charset="0"/>
                </a:rPr>
                <a:t>Smart Buildings</a:t>
              </a:r>
            </a:p>
          </p:txBody>
        </p:sp>
      </p:grpSp>
      <p:grpSp>
        <p:nvGrpSpPr>
          <p:cNvPr id="87" name="Group 86">
            <a:extLst>
              <a:ext uri="{FF2B5EF4-FFF2-40B4-BE49-F238E27FC236}">
                <a16:creationId xmlns:a16="http://schemas.microsoft.com/office/drawing/2014/main" id="{2E282299-D148-4285-B823-32C8CA5FB150}"/>
              </a:ext>
            </a:extLst>
          </p:cNvPr>
          <p:cNvGrpSpPr/>
          <p:nvPr/>
        </p:nvGrpSpPr>
        <p:grpSpPr>
          <a:xfrm>
            <a:off x="8686309" y="4792881"/>
            <a:ext cx="1543419" cy="1763397"/>
            <a:chOff x="8098970" y="4782490"/>
            <a:chExt cx="1543419" cy="1763397"/>
          </a:xfrm>
        </p:grpSpPr>
        <p:sp>
          <p:nvSpPr>
            <p:cNvPr id="88" name="bk object 25">
              <a:hlinkClick r:id="" action="ppaction://noaction"/>
              <a:extLst>
                <a:ext uri="{FF2B5EF4-FFF2-40B4-BE49-F238E27FC236}">
                  <a16:creationId xmlns:a16="http://schemas.microsoft.com/office/drawing/2014/main" id="{AAA4B3C2-4E7A-4E63-8CE0-3874DCCDA38C}"/>
                </a:ext>
              </a:extLst>
            </p:cNvPr>
            <p:cNvSpPr/>
            <p:nvPr/>
          </p:nvSpPr>
          <p:spPr>
            <a:xfrm>
              <a:off x="8112435" y="4782490"/>
              <a:ext cx="1529954" cy="1763397"/>
            </a:xfrm>
            <a:custGeom>
              <a:avLst/>
              <a:gdLst/>
              <a:ahLst/>
              <a:cxnLst/>
              <a:rect l="l" t="t" r="r" b="b"/>
              <a:pathLst>
                <a:path w="1390015" h="1602104">
                  <a:moveTo>
                    <a:pt x="2209" y="0"/>
                  </a:moveTo>
                  <a:lnTo>
                    <a:pt x="0" y="1601965"/>
                  </a:lnTo>
                  <a:lnTo>
                    <a:pt x="1389938" y="799477"/>
                  </a:lnTo>
                  <a:lnTo>
                    <a:pt x="2209" y="0"/>
                  </a:lnTo>
                  <a:close/>
                </a:path>
              </a:pathLst>
            </a:custGeom>
            <a:solidFill>
              <a:srgbClr val="0097D6"/>
            </a:solidFill>
            <a:ln>
              <a:solidFill>
                <a:schemeClr val="bg1"/>
              </a:solidFill>
            </a:ln>
          </p:spPr>
          <p:txBody>
            <a:bodyPr wrap="square" lIns="0" tIns="0" rIns="0" bIns="0" rtlCol="0"/>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sz="18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sp>
          <p:nvSpPr>
            <p:cNvPr id="89" name="Rectangle 88">
              <a:extLst>
                <a:ext uri="{FF2B5EF4-FFF2-40B4-BE49-F238E27FC236}">
                  <a16:creationId xmlns:a16="http://schemas.microsoft.com/office/drawing/2014/main" id="{A1B3E928-8B66-4290-8120-92EFF8C8D672}"/>
                </a:ext>
              </a:extLst>
            </p:cNvPr>
            <p:cNvSpPr/>
            <p:nvPr/>
          </p:nvSpPr>
          <p:spPr>
            <a:xfrm>
              <a:off x="8098970" y="5331925"/>
              <a:ext cx="1192887" cy="672760"/>
            </a:xfrm>
            <a:prstGeom prst="rect">
              <a:avLst/>
            </a:prstGeom>
          </p:spPr>
          <p:txBody>
            <a:bodyPr wrap="square" lIns="0" rIns="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5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charset="0"/>
                  <a:ea typeface="Segoe UI" charset="0"/>
                  <a:cs typeface="Segoe UI" charset="0"/>
                </a:rPr>
                <a:t>Cloud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5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charset="0"/>
                  <a:ea typeface="Segoe UI" charset="0"/>
                  <a:cs typeface="Segoe UI" charset="0"/>
                </a:rPr>
                <a:t> Infrastructure</a:t>
              </a:r>
            </a:p>
          </p:txBody>
        </p:sp>
      </p:grpSp>
      <p:sp>
        <p:nvSpPr>
          <p:cNvPr id="90" name="Rectangle 89">
            <a:extLst>
              <a:ext uri="{FF2B5EF4-FFF2-40B4-BE49-F238E27FC236}">
                <a16:creationId xmlns:a16="http://schemas.microsoft.com/office/drawing/2014/main" id="{817CBA40-0FDF-4672-B2B4-CEF55EBD8809}"/>
              </a:ext>
            </a:extLst>
          </p:cNvPr>
          <p:cNvSpPr/>
          <p:nvPr/>
        </p:nvSpPr>
        <p:spPr>
          <a:xfrm>
            <a:off x="5636843" y="5369099"/>
            <a:ext cx="1192887" cy="672760"/>
          </a:xfrm>
          <a:prstGeom prst="rect">
            <a:avLst/>
          </a:prstGeom>
        </p:spPr>
        <p:txBody>
          <a:bodyPr wrap="square" lIns="0" rIns="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050" kern="0" dirty="0">
                <a:gradFill>
                  <a:gsLst>
                    <a:gs pos="0">
                      <a:srgbClr val="FFFFFF"/>
                    </a:gs>
                    <a:gs pos="100000">
                      <a:srgbClr val="FFFFFF"/>
                    </a:gs>
                  </a:gsLst>
                  <a:lin ang="5400000" scaled="0"/>
                </a:gradFill>
                <a:latin typeface="Segoe UI" charset="0"/>
                <a:ea typeface="Segoe UI" charset="0"/>
                <a:cs typeface="Segoe UI" charset="0"/>
              </a:rPr>
              <a:t>Collaboration</a:t>
            </a:r>
            <a:endParaRPr kumimoji="0" lang="en-US" sz="105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charset="0"/>
              <a:ea typeface="Segoe UI" charset="0"/>
              <a:cs typeface="Segoe UI" charset="0"/>
            </a:endParaRPr>
          </a:p>
        </p:txBody>
      </p:sp>
      <p:pic>
        <p:nvPicPr>
          <p:cNvPr id="8" name="Picture 7">
            <a:extLst>
              <a:ext uri="{FF2B5EF4-FFF2-40B4-BE49-F238E27FC236}">
                <a16:creationId xmlns:a16="http://schemas.microsoft.com/office/drawing/2014/main" id="{001EFC94-821B-BC4B-8C57-299B557BEC6A}"/>
              </a:ext>
            </a:extLst>
          </p:cNvPr>
          <p:cNvPicPr>
            <a:picLocks noChangeAspect="1"/>
          </p:cNvPicPr>
          <p:nvPr/>
        </p:nvPicPr>
        <p:blipFill>
          <a:blip r:embed="rId8"/>
          <a:stretch>
            <a:fillRect/>
          </a:stretch>
        </p:blipFill>
        <p:spPr>
          <a:xfrm>
            <a:off x="254339" y="5592159"/>
            <a:ext cx="2642242" cy="1184075"/>
          </a:xfrm>
          <a:prstGeom prst="rect">
            <a:avLst/>
          </a:prstGeom>
        </p:spPr>
      </p:pic>
      <p:sp>
        <p:nvSpPr>
          <p:cNvPr id="91" name="TextBox 90">
            <a:extLst>
              <a:ext uri="{FF2B5EF4-FFF2-40B4-BE49-F238E27FC236}">
                <a16:creationId xmlns:a16="http://schemas.microsoft.com/office/drawing/2014/main" id="{DEFF76D3-521F-C64B-AF43-33A1EDC13E05}"/>
              </a:ext>
            </a:extLst>
          </p:cNvPr>
          <p:cNvSpPr txBox="1"/>
          <p:nvPr/>
        </p:nvSpPr>
        <p:spPr>
          <a:xfrm>
            <a:off x="406739" y="1440626"/>
            <a:ext cx="4208166" cy="317009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lumMod val="50000"/>
                    <a:lumOff val="50000"/>
                  </a:srgbClr>
                </a:solidFill>
                <a:effectLst/>
                <a:uLnTx/>
                <a:uFillTx/>
                <a:latin typeface="Segoe Pro" panose="020B0502040504020203" pitchFamily="34" charset="0"/>
                <a:ea typeface="+mn-ea"/>
                <a:cs typeface="+mn-cs"/>
              </a:rPr>
              <a:t>Libraries &amp; Museums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lumMod val="50000"/>
                    <a:lumOff val="50000"/>
                  </a:srgbClr>
                </a:solidFill>
                <a:effectLst/>
                <a:uLnTx/>
                <a:uFillTx/>
                <a:latin typeface="Segoe Pro" panose="020B0502040504020203" pitchFamily="34" charset="0"/>
                <a:ea typeface="+mn-ea"/>
                <a:cs typeface="+mn-cs"/>
              </a:rPr>
              <a:t>Digital Transformation Framework</a:t>
            </a:r>
          </a:p>
        </p:txBody>
      </p:sp>
    </p:spTree>
    <p:extLst>
      <p:ext uri="{BB962C8B-B14F-4D97-AF65-F5344CB8AC3E}">
        <p14:creationId xmlns:p14="http://schemas.microsoft.com/office/powerpoint/2010/main" val="1191312736"/>
      </p:ext>
    </p:extLst>
  </p:cSld>
  <p:clrMapOvr>
    <a:masterClrMapping/>
  </p:clrMapOvr>
</p:sld>
</file>

<file path=ppt/theme/theme1.xml><?xml version="1.0" encoding="utf-8"?>
<a:theme xmlns:a="http://schemas.openxmlformats.org/drawingml/2006/main" name="White Template">
  <a:themeElements>
    <a:clrScheme name="Brand Template Teal (White Bak)">
      <a:dk1>
        <a:srgbClr val="000000"/>
      </a:dk1>
      <a:lt1>
        <a:srgbClr val="FFFFFF"/>
      </a:lt1>
      <a:dk2>
        <a:srgbClr val="274B47"/>
      </a:dk2>
      <a:lt2>
        <a:srgbClr val="E6E6E6"/>
      </a:lt2>
      <a:accent1>
        <a:srgbClr val="008575"/>
      </a:accent1>
      <a:accent2>
        <a:srgbClr val="274B47"/>
      </a:accent2>
      <a:accent3>
        <a:srgbClr val="D83B01"/>
      </a:accent3>
      <a:accent4>
        <a:srgbClr val="0078D4"/>
      </a:accent4>
      <a:accent5>
        <a:srgbClr val="8661C5"/>
      </a:accent5>
      <a:accent6>
        <a:srgbClr val="737373"/>
      </a:accent6>
      <a:hlink>
        <a:srgbClr val="008575"/>
      </a:hlink>
      <a:folHlink>
        <a:srgbClr val="00857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Teal_Education_2019_01.potx" id="{A238D67E-D7EA-4019-8ECB-F8CA304E2529}" vid="{4673685F-3CF4-4E5E-8A2D-5342B417F24E}"/>
    </a:ext>
  </a:extLst>
</a:theme>
</file>

<file path=ppt/theme/theme2.xml><?xml version="1.0" encoding="utf-8"?>
<a:theme xmlns:a="http://schemas.openxmlformats.org/drawingml/2006/main" name="Black Template">
  <a:themeElements>
    <a:clrScheme name="Brand Template Teal (Black Bak)">
      <a:dk1>
        <a:srgbClr val="000000"/>
      </a:dk1>
      <a:lt1>
        <a:srgbClr val="FFFFFF"/>
      </a:lt1>
      <a:dk2>
        <a:srgbClr val="274B47"/>
      </a:dk2>
      <a:lt2>
        <a:srgbClr val="E6E6E6"/>
      </a:lt2>
      <a:accent1>
        <a:srgbClr val="008575"/>
      </a:accent1>
      <a:accent2>
        <a:srgbClr val="30E5D0"/>
      </a:accent2>
      <a:accent3>
        <a:srgbClr val="FFB900"/>
      </a:accent3>
      <a:accent4>
        <a:srgbClr val="0078D4"/>
      </a:accent4>
      <a:accent5>
        <a:srgbClr val="D83B01"/>
      </a:accent5>
      <a:accent6>
        <a:srgbClr val="E6E6E6"/>
      </a:accent6>
      <a:hlink>
        <a:srgbClr val="30E5D0"/>
      </a:hlink>
      <a:folHlink>
        <a:srgbClr val="30E5D0"/>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Teal_Education_2019_01.potx" id="{A238D67E-D7EA-4019-8ECB-F8CA304E2529}" vid="{8CFC7582-A172-4B9D-80F5-174D4C2361A2}"/>
    </a:ext>
  </a:extLst>
</a:theme>
</file>

<file path=ppt/theme/theme3.xml><?xml version="1.0" encoding="utf-8"?>
<a:theme xmlns:a="http://schemas.openxmlformats.org/drawingml/2006/main" name="MS-Library">
  <a:themeElements>
    <a:clrScheme name="Custom 1">
      <a:dk1>
        <a:srgbClr val="000000"/>
      </a:dk1>
      <a:lt1>
        <a:srgbClr val="FFFFFF"/>
      </a:lt1>
      <a:dk2>
        <a:srgbClr val="44546A"/>
      </a:dk2>
      <a:lt2>
        <a:srgbClr val="E7E6E6"/>
      </a:lt2>
      <a:accent1>
        <a:srgbClr val="737373"/>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S-Library" id="{D3933419-A749-C348-A3E7-A5422D846221}" vid="{B9CD40A8-5DFB-844E-B357-20F8264F526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2556406-4679-4E7C-8566-5645BDABBD34}">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9ABD43EC5AD0A438ECC3EE0DEBEBC43" ma:contentTypeVersion="7" ma:contentTypeDescription="Create a new document." ma:contentTypeScope="" ma:versionID="ae8320bd922570f4d9e7518c8f8434e7">
  <xsd:schema xmlns:xsd="http://www.w3.org/2001/XMLSchema" xmlns:xs="http://www.w3.org/2001/XMLSchema" xmlns:p="http://schemas.microsoft.com/office/2006/metadata/properties" xmlns:ns2="d6b1403f-2d27-48a1-ab88-a24d53fe89b1" xmlns:ns3="bc771bb3-c311-401f-9e2e-fb9cf888b360" targetNamespace="http://schemas.microsoft.com/office/2006/metadata/properties" ma:root="true" ma:fieldsID="15f943fd62cfa26d6fe8f5baa90a25f0" ns2:_="" ns3:_="">
    <xsd:import namespace="d6b1403f-2d27-48a1-ab88-a24d53fe89b1"/>
    <xsd:import namespace="bc771bb3-c311-401f-9e2e-fb9cf888b3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b1403f-2d27-48a1-ab88-a24d53fe89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771bb3-c311-401f-9e2e-fb9cf888b36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d6b1403f-2d27-48a1-ab88-a24d53fe89b1" xsi:nil="true"/>
    <SharedWithUsers xmlns="bc771bb3-c311-401f-9e2e-fb9cf888b360">
      <UserInfo>
        <DisplayName>Giuseppe Della Pietra</DisplayName>
        <AccountId>17</AccountId>
        <AccountType/>
      </UserInfo>
      <UserInfo>
        <DisplayName>Essam Makhlouf (IBS)</DisplayName>
        <AccountId>13</AccountId>
        <AccountType/>
      </UserInfo>
    </SharedWithUsers>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0108C041-8361-4F30-B707-A9B771197E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b1403f-2d27-48a1-ab88-a24d53fe89b1"/>
    <ds:schemaRef ds:uri="bc771bb3-c311-401f-9e2e-fb9cf888b3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schemas.microsoft.com/office/2006/metadata/properties"/>
    <ds:schemaRef ds:uri="http://schemas.microsoft.com/office/infopath/2007/PartnerControls"/>
    <ds:schemaRef ds:uri="d6b1403f-2d27-48a1-ab88-a24d53fe89b1"/>
    <ds:schemaRef ds:uri="bc771bb3-c311-401f-9e2e-fb9cf888b360"/>
  </ds:schemaRefs>
</ds:datastoreItem>
</file>

<file path=docProps/app.xml><?xml version="1.0" encoding="utf-8"?>
<Properties xmlns="http://schemas.openxmlformats.org/officeDocument/2006/extended-properties" xmlns:vt="http://schemas.openxmlformats.org/officeDocument/2006/docPropsVTypes">
  <Template>16-9_Teal_Education_2019_01</Template>
  <TotalTime>25137</TotalTime>
  <Words>49</Words>
  <Application>Microsoft Office PowerPoint</Application>
  <PresentationFormat>Widescreen</PresentationFormat>
  <Paragraphs>27</Paragraphs>
  <Slides>1</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vt:i4>
      </vt:variant>
    </vt:vector>
  </HeadingPairs>
  <TitlesOfParts>
    <vt:vector size="11" baseType="lpstr">
      <vt:lpstr>Arial</vt:lpstr>
      <vt:lpstr>Consolas</vt:lpstr>
      <vt:lpstr>Segoe Pro</vt:lpstr>
      <vt:lpstr>Segoe Pro SemiLight</vt:lpstr>
      <vt:lpstr>Segoe UI</vt:lpstr>
      <vt:lpstr>Segoe UI Semibold</vt:lpstr>
      <vt:lpstr>Wingdings</vt:lpstr>
      <vt:lpstr>White Template</vt:lpstr>
      <vt:lpstr>Black Template</vt:lpstr>
      <vt:lpstr>MS-Library</vt:lpstr>
      <vt:lpstr>PowerPoint Presentation</vt:lpstr>
    </vt:vector>
  </TitlesOfParts>
  <Manager>&lt;Comms manager name here&gt;</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brand template</dc:title>
  <dc:subject>&lt;Event name&gt;</dc:subject>
  <dc:creator>Pavel Kolesnikov (Vexillum Consulting)</dc:creator>
  <cp:keywords/>
  <dc:description/>
  <cp:lastModifiedBy>Catherine Devine</cp:lastModifiedBy>
  <cp:revision>3</cp:revision>
  <dcterms:created xsi:type="dcterms:W3CDTF">2019-05-21T19:17:03Z</dcterms:created>
  <dcterms:modified xsi:type="dcterms:W3CDTF">2019-09-05T16:34:39Z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0x010100E9ABD43EC5AD0A438ECC3EE0DEBEBC43</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y fmtid="{D5CDD505-2E9C-101B-9397-08002B2CF9AE}" pid="11" name="MSIP_Label_f42aa342-8706-4288-bd11-ebb85995028c_Enabled">
    <vt:lpwstr>True</vt:lpwstr>
  </property>
  <property fmtid="{D5CDD505-2E9C-101B-9397-08002B2CF9AE}" pid="12" name="MSIP_Label_f42aa342-8706-4288-bd11-ebb85995028c_SiteId">
    <vt:lpwstr>72f988bf-86f1-41af-91ab-2d7cd011db47</vt:lpwstr>
  </property>
  <property fmtid="{D5CDD505-2E9C-101B-9397-08002B2CF9AE}" pid="13" name="MSIP_Label_f42aa342-8706-4288-bd11-ebb85995028c_Ref">
    <vt:lpwstr>https://api.informationprotection.azure.com/api/72f988bf-86f1-41af-91ab-2d7cd011db47</vt:lpwstr>
  </property>
  <property fmtid="{D5CDD505-2E9C-101B-9397-08002B2CF9AE}" pid="14" name="MSIP_Label_f42aa342-8706-4288-bd11-ebb85995028c_Owner">
    <vt:lpwstr>maryfj@microsoft.com</vt:lpwstr>
  </property>
  <property fmtid="{D5CDD505-2E9C-101B-9397-08002B2CF9AE}" pid="15" name="MSIP_Label_f42aa342-8706-4288-bd11-ebb85995028c_SetDate">
    <vt:lpwstr>2017-08-29T14:27:20.8568347-07:00</vt:lpwstr>
  </property>
  <property fmtid="{D5CDD505-2E9C-101B-9397-08002B2CF9AE}" pid="16" name="MSIP_Label_f42aa342-8706-4288-bd11-ebb85995028c_Name">
    <vt:lpwstr>General</vt:lpwstr>
  </property>
  <property fmtid="{D5CDD505-2E9C-101B-9397-08002B2CF9AE}" pid="17" name="MSIP_Label_f42aa342-8706-4288-bd11-ebb85995028c_Application">
    <vt:lpwstr>Microsoft Azure Information Protection</vt:lpwstr>
  </property>
  <property fmtid="{D5CDD505-2E9C-101B-9397-08002B2CF9AE}" pid="18" name="MSIP_Label_f42aa342-8706-4288-bd11-ebb85995028c_Extended_MSFT_Method">
    <vt:lpwstr>Automatic</vt:lpwstr>
  </property>
  <property fmtid="{D5CDD505-2E9C-101B-9397-08002B2CF9AE}" pid="19" name="Sensitivity">
    <vt:lpwstr>General</vt:lpwstr>
  </property>
</Properties>
</file>